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 id="2147483704" r:id="rId3"/>
    <p:sldMasterId id="2147483705" r:id="rId4"/>
    <p:sldMasterId id="2147483706" r:id="rId5"/>
    <p:sldMasterId id="2147483707" r:id="rId6"/>
    <p:sldMasterId id="2147483708" r:id="rId7"/>
  </p:sldMasterIdLst>
  <p:notesMasterIdLst>
    <p:notesMasterId r:id="rId52"/>
  </p:notesMasterIdLst>
  <p:sldIdLst>
    <p:sldId id="256" r:id="rId8"/>
    <p:sldId id="257" r:id="rId9"/>
    <p:sldId id="258" r:id="rId10"/>
    <p:sldId id="259" r:id="rId11"/>
    <p:sldId id="260" r:id="rId12"/>
    <p:sldId id="261"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303" r:id="rId49"/>
    <p:sldId id="304" r:id="rId50"/>
    <p:sldId id="262"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PT Sans" panose="020B0604020202020204" charset="0"/>
      <p:italic r:id="rId57"/>
      <p:boldItalic r:id="rId58"/>
    </p:embeddedFont>
    <p:embeddedFont>
      <p:font typeface="Overlock"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48" y="22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47313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eyondschoolbells.org/resources/bsb-curriculum.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beyondschoolbells.org/videos/career.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fterschoolalliance.org/documents/issue_briefs/issue_workforce_readiness_7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4ceb0cafd9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4ceb0cafd9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4ceb0cafd9_0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extLst>
      <p:ext uri="{BB962C8B-B14F-4D97-AF65-F5344CB8AC3E}">
        <p14:creationId xmlns:p14="http://schemas.microsoft.com/office/powerpoint/2010/main" val="359332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4ceb0cafd9_2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4ceb0cafd9_2_78: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endParaRPr sz="1300"/>
          </a:p>
        </p:txBody>
      </p:sp>
      <p:sp>
        <p:nvSpPr>
          <p:cNvPr id="487" name="Google Shape;487;g4ceb0cafd9_2_78: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10</a:t>
            </a:fld>
            <a:endParaRPr sz="1300"/>
          </a:p>
        </p:txBody>
      </p:sp>
    </p:spTree>
    <p:extLst>
      <p:ext uri="{BB962C8B-B14F-4D97-AF65-F5344CB8AC3E}">
        <p14:creationId xmlns:p14="http://schemas.microsoft.com/office/powerpoint/2010/main" val="151269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ceb0cafd9_2_84:notes"/>
          <p:cNvSpPr txBox="1">
            <a:spLocks noGrp="1"/>
          </p:cNvSpPr>
          <p:nvPr>
            <p:ph type="body" idx="1"/>
          </p:nvPr>
        </p:nvSpPr>
        <p:spPr>
          <a:xfrm>
            <a:off x="685800" y="4400549"/>
            <a:ext cx="5486400" cy="3600451"/>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493" name="Google Shape;493;g4ceb0cafd9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4ceb0cafd9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4ceb0cafd9_2_8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00" name="Google Shape;500;g4ceb0cafd9_2_89: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12</a:t>
            </a:fld>
            <a:endParaRPr sz="1300"/>
          </a:p>
        </p:txBody>
      </p:sp>
    </p:spTree>
    <p:extLst>
      <p:ext uri="{BB962C8B-B14F-4D97-AF65-F5344CB8AC3E}">
        <p14:creationId xmlns:p14="http://schemas.microsoft.com/office/powerpoint/2010/main" val="375807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4ceb0cafd9_2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4ceb0cafd9_2_94: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06" name="Google Shape;506;g4ceb0cafd9_2_94: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13</a:t>
            </a:fld>
            <a:endParaRPr sz="1300"/>
          </a:p>
        </p:txBody>
      </p:sp>
    </p:spTree>
    <p:extLst>
      <p:ext uri="{BB962C8B-B14F-4D97-AF65-F5344CB8AC3E}">
        <p14:creationId xmlns:p14="http://schemas.microsoft.com/office/powerpoint/2010/main" val="817199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4ceb0cafd9_2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4ceb0cafd9_2_100: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13" name="Google Shape;513;g4ceb0cafd9_2_100: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14</a:t>
            </a:fld>
            <a:endParaRPr sz="1300"/>
          </a:p>
        </p:txBody>
      </p:sp>
    </p:spTree>
    <p:extLst>
      <p:ext uri="{BB962C8B-B14F-4D97-AF65-F5344CB8AC3E}">
        <p14:creationId xmlns:p14="http://schemas.microsoft.com/office/powerpoint/2010/main" val="316840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4ceb0cafd9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4ceb0cafd9_2_106: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20" name="Google Shape;520;g4ceb0cafd9_2_106: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15</a:t>
            </a:fld>
            <a:endParaRPr sz="1300"/>
          </a:p>
        </p:txBody>
      </p:sp>
    </p:spTree>
    <p:extLst>
      <p:ext uri="{BB962C8B-B14F-4D97-AF65-F5344CB8AC3E}">
        <p14:creationId xmlns:p14="http://schemas.microsoft.com/office/powerpoint/2010/main" val="185969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4ceb0cafd9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4ceb0cafd9_2_112: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27" name="Google Shape;527;g4ceb0cafd9_2_112: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16</a:t>
            </a:fld>
            <a:endParaRPr sz="1300"/>
          </a:p>
        </p:txBody>
      </p:sp>
    </p:spTree>
    <p:extLst>
      <p:ext uri="{BB962C8B-B14F-4D97-AF65-F5344CB8AC3E}">
        <p14:creationId xmlns:p14="http://schemas.microsoft.com/office/powerpoint/2010/main" val="216785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4ceb0cafd9_2_118:notes"/>
          <p:cNvSpPr txBox="1">
            <a:spLocks noGrp="1"/>
          </p:cNvSpPr>
          <p:nvPr>
            <p:ph type="body" idx="1"/>
          </p:nvPr>
        </p:nvSpPr>
        <p:spPr>
          <a:xfrm>
            <a:off x="685800" y="4400549"/>
            <a:ext cx="5486400" cy="3600451"/>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533" name="Google Shape;533;g4ceb0cafd9_2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520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4ceb0cafd9_2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4ceb0cafd9_2_124: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41" name="Google Shape;541;g4ceb0cafd9_2_124: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18</a:t>
            </a:fld>
            <a:endParaRPr sz="1300"/>
          </a:p>
        </p:txBody>
      </p:sp>
    </p:spTree>
    <p:extLst>
      <p:ext uri="{BB962C8B-B14F-4D97-AF65-F5344CB8AC3E}">
        <p14:creationId xmlns:p14="http://schemas.microsoft.com/office/powerpoint/2010/main" val="286198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ceb0cafd9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4ceb0cafd9_2_131: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a:p>
        </p:txBody>
      </p:sp>
      <p:sp>
        <p:nvSpPr>
          <p:cNvPr id="549" name="Google Shape;549;g4ceb0cafd9_2_131: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19</a:t>
            </a:fld>
            <a:endParaRPr sz="1300"/>
          </a:p>
        </p:txBody>
      </p:sp>
    </p:spTree>
    <p:extLst>
      <p:ext uri="{BB962C8B-B14F-4D97-AF65-F5344CB8AC3E}">
        <p14:creationId xmlns:p14="http://schemas.microsoft.com/office/powerpoint/2010/main" val="248149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6502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4ceb0cafd9_10_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g4ceb0cafd9_1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985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4ceb0cafd9_1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4ceb0cafd9_10_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4ceb0cafd9_10_1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21</a:t>
            </a:fld>
            <a:endParaRPr>
              <a:solidFill>
                <a:srgbClr val="000000"/>
              </a:solidFill>
            </a:endParaRPr>
          </a:p>
        </p:txBody>
      </p:sp>
    </p:spTree>
    <p:extLst>
      <p:ext uri="{BB962C8B-B14F-4D97-AF65-F5344CB8AC3E}">
        <p14:creationId xmlns:p14="http://schemas.microsoft.com/office/powerpoint/2010/main" val="2290266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4ceb0cafd9_1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4ceb0cafd9_10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4ceb0cafd9_10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22</a:t>
            </a:fld>
            <a:endParaRPr>
              <a:solidFill>
                <a:srgbClr val="000000"/>
              </a:solidFill>
            </a:endParaRPr>
          </a:p>
        </p:txBody>
      </p:sp>
    </p:spTree>
    <p:extLst>
      <p:ext uri="{BB962C8B-B14F-4D97-AF65-F5344CB8AC3E}">
        <p14:creationId xmlns:p14="http://schemas.microsoft.com/office/powerpoint/2010/main" val="130365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4ceb0cafd9_1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4ceb0cafd9_14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4ceb0cafd9_14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extLst>
      <p:ext uri="{BB962C8B-B14F-4D97-AF65-F5344CB8AC3E}">
        <p14:creationId xmlns:p14="http://schemas.microsoft.com/office/powerpoint/2010/main" val="331275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4ceb0cafd9_6_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4ceb0cafd9_6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731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4ceb0cafd9_6_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4ceb0cafd9_6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6569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4ceb0cafd9_6_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4ceb0cafd9_6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10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4ceb0cafd9_6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4ceb0cafd9_6_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4ceb0cafd9_6_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61730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4ceb0cafd9_6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4ceb0cafd9_6_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Had to really start from the beginning</a:t>
            </a:r>
            <a:endParaRPr/>
          </a:p>
          <a:p>
            <a:pPr marL="0" lvl="0" indent="0" algn="l" rtl="0">
              <a:spcBef>
                <a:spcPts val="0"/>
              </a:spcBef>
              <a:spcAft>
                <a:spcPts val="0"/>
              </a:spcAft>
              <a:buNone/>
            </a:pPr>
            <a:endParaRPr/>
          </a:p>
          <a:p>
            <a:pPr marL="0" lvl="0" indent="0" algn="l" rtl="0">
              <a:spcBef>
                <a:spcPts val="0"/>
              </a:spcBef>
              <a:spcAft>
                <a:spcPts val="0"/>
              </a:spcAft>
              <a:buNone/>
            </a:pPr>
            <a:r>
              <a:rPr lang="en-US"/>
              <a:t>A lot of excitement in building partnerships for the field </a:t>
            </a:r>
            <a:endParaRPr/>
          </a:p>
        </p:txBody>
      </p:sp>
      <p:sp>
        <p:nvSpPr>
          <p:cNvPr id="640" name="Google Shape;640;g4ceb0cafd9_6_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648451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4ceb0cafd9_6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4ceb0cafd9_6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Overall a lot of concerns with the teacher pipleline and modernizing the way we think about and run CTE</a:t>
            </a:r>
            <a:endParaRPr/>
          </a:p>
          <a:p>
            <a:pPr marL="0" marR="0" lvl="0" indent="0" algn="l" rtl="0">
              <a:lnSpc>
                <a:spcPct val="100000"/>
              </a:lnSpc>
              <a:spcBef>
                <a:spcPts val="0"/>
              </a:spcBef>
              <a:spcAft>
                <a:spcPts val="0"/>
              </a:spcAft>
              <a:buClr>
                <a:schemeClr val="dk1"/>
              </a:buClr>
              <a:buSzPts val="1200"/>
              <a:buFont typeface="Calibri"/>
              <a:buNone/>
            </a:pPr>
            <a:r>
              <a:rPr lang="en-US"/>
              <a:t>Had to reminder people about starting young a lot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Equity group was very post secondary focused </a:t>
            </a:r>
            <a:endParaRPr/>
          </a:p>
          <a:p>
            <a:pPr marL="0" lvl="0" indent="0" algn="l" rtl="0">
              <a:spcBef>
                <a:spcPts val="0"/>
              </a:spcBef>
              <a:spcAft>
                <a:spcPts val="0"/>
              </a:spcAft>
              <a:buNone/>
            </a:pPr>
            <a:r>
              <a:rPr lang="en-US"/>
              <a:t>Talked a lot about logistical issues in getting to postsecondary (we are more flexible in grad programs)</a:t>
            </a:r>
            <a:endParaRPr/>
          </a:p>
          <a:p>
            <a:pPr marL="0" lvl="0" indent="0" algn="l" rtl="0">
              <a:spcBef>
                <a:spcPts val="0"/>
              </a:spcBef>
              <a:spcAft>
                <a:spcPts val="0"/>
              </a:spcAft>
              <a:buNone/>
            </a:pPr>
            <a:r>
              <a:rPr lang="en-US"/>
              <a:t>Surprise with share decisionmaking</a:t>
            </a:r>
            <a:endParaRPr/>
          </a:p>
          <a:p>
            <a:pPr marL="0" lvl="0" indent="0" algn="l" rtl="0">
              <a:spcBef>
                <a:spcPts val="0"/>
              </a:spcBef>
              <a:spcAft>
                <a:spcPts val="0"/>
              </a:spcAft>
              <a:buNone/>
            </a:pPr>
            <a:r>
              <a:rPr lang="en-US"/>
              <a:t>Suggested going to where these kids we are targeting area-- OST</a:t>
            </a:r>
            <a:endParaRPr/>
          </a:p>
        </p:txBody>
      </p:sp>
      <p:sp>
        <p:nvSpPr>
          <p:cNvPr id="649" name="Google Shape;649;g4ceb0cafd9_6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56844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fc382c377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8" name="Google Shape;398;g4fc382c377_2_99:notes"/>
          <p:cNvSpPr txBox="1">
            <a:spLocks noGrp="1"/>
          </p:cNvSpPr>
          <p:nvPr>
            <p:ph type="body" idx="1"/>
          </p:nvPr>
        </p:nvSpPr>
        <p:spPr>
          <a:xfrm>
            <a:off x="685800"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r>
              <a:rPr lang="en-US" sz="1400"/>
              <a:t>ep</a:t>
            </a:r>
            <a:endParaRPr sz="1400"/>
          </a:p>
        </p:txBody>
      </p:sp>
      <p:sp>
        <p:nvSpPr>
          <p:cNvPr id="399" name="Google Shape;399;g4fc382c377_2_99: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83959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4ceb0cafd9_6_1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4ceb0cafd9_6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743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4ceb0cafd9_6_1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4ceb0cafd9_6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920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ceb0cafd9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g4ceb0cafd9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927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4ceb0cafd9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4ceb0cafd9_0_2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https://beyondschoolbells.org/resources/bsb-curriculum.html</a:t>
            </a:r>
            <a:endParaRPr/>
          </a:p>
          <a:p>
            <a:pPr marL="0" lvl="0" indent="0" algn="l" rtl="0">
              <a:lnSpc>
                <a:spcPct val="115000"/>
              </a:lnSpc>
              <a:spcBef>
                <a:spcPts val="0"/>
              </a:spcBef>
              <a:spcAft>
                <a:spcPts val="0"/>
              </a:spcAft>
              <a:buClr>
                <a:schemeClr val="dk1"/>
              </a:buClr>
              <a:buSzPts val="1100"/>
              <a:buFont typeface="Arial"/>
              <a:buNone/>
            </a:pPr>
            <a:r>
              <a:rPr lang="en-US" sz="1100" u="sng">
                <a:solidFill>
                  <a:srgbClr val="0563C1"/>
                </a:solidFill>
                <a:hlinkClick r:id="rId4"/>
              </a:rPr>
              <a:t>https://beyondschoolbells.org/videos/career.html</a:t>
            </a:r>
            <a:endParaRPr sz="1100" u="sng">
              <a:solidFill>
                <a:srgbClr val="0563C1"/>
              </a:solidFill>
              <a:hlinkClick r:id="rId4"/>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78" name="Google Shape;678;g4ceb0cafd9_0_2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4138601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ceb0cafd9_22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g4ceb0cafd9_2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0387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4ceb0cafd9_0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4ceb0cafd9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277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4ceb0cafd9_18_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4ceb0cafd9_18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751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4ceb0cafd9_18_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4ceb0cafd9_18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972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4ceb0cafd9_18_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4ceb0cafd9_18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0483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4ceb0cafd9_18_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g4ceb0cafd9_18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642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4fc382c377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8" name="Google Shape;408;g4fc382c377_2_110:notes"/>
          <p:cNvSpPr txBox="1">
            <a:spLocks noGrp="1"/>
          </p:cNvSpPr>
          <p:nvPr>
            <p:ph type="body" idx="1"/>
          </p:nvPr>
        </p:nvSpPr>
        <p:spPr>
          <a:xfrm>
            <a:off x="685800" y="4343400"/>
            <a:ext cx="5486400" cy="4114800"/>
          </a:xfrm>
          <a:prstGeom prst="rect">
            <a:avLst/>
          </a:prstGeom>
          <a:noFill/>
          <a:ln>
            <a:noFill/>
          </a:ln>
        </p:spPr>
        <p:txBody>
          <a:bodyPr spcFirstLastPara="1" wrap="square" lIns="91350" tIns="45675" rIns="91350" bIns="45675" anchor="t" anchorCtr="0">
            <a:noAutofit/>
          </a:bodyPr>
          <a:lstStyle/>
          <a:p>
            <a:pPr marL="0" lvl="0" indent="0" algn="l" rtl="0">
              <a:spcBef>
                <a:spcPts val="0"/>
              </a:spcBef>
              <a:spcAft>
                <a:spcPts val="0"/>
              </a:spcAft>
              <a:buNone/>
            </a:pPr>
            <a:endParaRPr sz="1400"/>
          </a:p>
        </p:txBody>
      </p:sp>
      <p:sp>
        <p:nvSpPr>
          <p:cNvPr id="409" name="Google Shape;409;g4fc382c377_2_110:notes"/>
          <p:cNvSpPr txBox="1">
            <a:spLocks noGrp="1"/>
          </p:cNvSpPr>
          <p:nvPr>
            <p:ph type="sldNum" idx="12"/>
          </p:nvPr>
        </p:nvSpPr>
        <p:spPr>
          <a:xfrm>
            <a:off x="3884613" y="8685213"/>
            <a:ext cx="2971800" cy="457200"/>
          </a:xfrm>
          <a:prstGeom prst="rect">
            <a:avLst/>
          </a:prstGeom>
          <a:noFill/>
          <a:ln>
            <a:noFill/>
          </a:ln>
        </p:spPr>
        <p:txBody>
          <a:bodyPr spcFirstLastPara="1" wrap="square" lIns="91350" tIns="45675" rIns="91350" bIns="456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91289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4ceb0cafd9_18_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4ceb0cafd9_18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494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4ceb0cafd9_18_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4ceb0cafd9_18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703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4fc382c377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4fc382c377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4fc382c377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2768076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ceb0cafd9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ceb0cafd9_0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 emphasize the importnace of partnerships the law discusses the involvement of community based and or youth serving partners in involvement at the state leval in planning at the local level with planning and the new needs assessment processes and at the level of using local funds for eligible collaboration with youth serving organizations</a:t>
            </a:r>
            <a:endParaRPr/>
          </a:p>
        </p:txBody>
      </p:sp>
      <p:sp>
        <p:nvSpPr>
          <p:cNvPr id="449" name="Google Shape;449;g4ceb0cafd9_0_2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168628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4ceb0cafd9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4ceb0cafd9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The message is clear – when laws work together, students get improved service. And while statewide afterschool networks and local afterschool programs have often worked with career tech ed because of the natural connections  the law also opened and expanded areas in which afterschool programs and CTE can work together</a:t>
            </a:r>
            <a:endParaRPr sz="1100"/>
          </a:p>
          <a:p>
            <a:pPr marL="0" lvl="0" indent="0" algn="l" rtl="0">
              <a:spcBef>
                <a:spcPts val="800"/>
              </a:spcBef>
              <a:spcAft>
                <a:spcPts val="0"/>
              </a:spcAft>
              <a:buNone/>
            </a:pPr>
            <a:endParaRPr/>
          </a:p>
        </p:txBody>
      </p:sp>
      <p:sp>
        <p:nvSpPr>
          <p:cNvPr id="416" name="Google Shape;416;g4ceb0cafd9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92260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ceb0cafd9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ceb0cafd9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b="1">
                <a:latin typeface="Arial"/>
                <a:ea typeface="Arial"/>
                <a:cs typeface="Arial"/>
                <a:sym typeface="Arial"/>
              </a:rPr>
              <a:t>The New Perkins V Law includes important updates for afterschool including:</a:t>
            </a:r>
            <a:r>
              <a:rPr lang="en-US" sz="1100">
                <a:latin typeface="Arial"/>
                <a:ea typeface="Arial"/>
                <a:cs typeface="Arial"/>
                <a:sym typeface="Arial"/>
              </a:rPr>
              <a:t>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Employability Skills</a:t>
            </a:r>
            <a:r>
              <a:rPr lang="en-US" sz="1100">
                <a:latin typeface="Arial"/>
                <a:ea typeface="Arial"/>
                <a:cs typeface="Arial"/>
                <a:sym typeface="Arial"/>
              </a:rPr>
              <a:t>: The law mentions the importance of</a:t>
            </a:r>
            <a:r>
              <a:rPr lang="en-US" sz="1100">
                <a:uFill>
                  <a:noFill/>
                </a:uFill>
                <a:latin typeface="Arial"/>
                <a:ea typeface="Arial"/>
                <a:cs typeface="Arial"/>
                <a:sym typeface="Arial"/>
                <a:hlinkClick r:id="rId3"/>
              </a:rPr>
              <a:t> </a:t>
            </a:r>
            <a:r>
              <a:rPr lang="en-US" sz="1100" u="sng">
                <a:solidFill>
                  <a:schemeClr val="hlink"/>
                </a:solidFill>
                <a:latin typeface="Arial"/>
                <a:ea typeface="Arial"/>
                <a:cs typeface="Arial"/>
                <a:sym typeface="Arial"/>
                <a:hlinkClick r:id="rId3"/>
              </a:rPr>
              <a:t>employability skills</a:t>
            </a:r>
            <a:r>
              <a:rPr lang="en-US" sz="1100">
                <a:latin typeface="Arial"/>
                <a:ea typeface="Arial"/>
                <a:cs typeface="Arial"/>
                <a:sym typeface="Arial"/>
              </a:rPr>
              <a:t> in career development (like collaboration, communication, and problem solving).</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Middle School Career Exposure:</a:t>
            </a:r>
            <a:r>
              <a:rPr lang="en-US" sz="1100">
                <a:latin typeface="Arial"/>
                <a:ea typeface="Arial"/>
                <a:cs typeface="Arial"/>
                <a:sym typeface="Arial"/>
              </a:rPr>
              <a:t> The law expands eligible uses to allow for career exposure, exploration and preparation, and it permits use of funds as early as the middle grades (fifth grade through eighth grade).</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State Planning</a:t>
            </a:r>
            <a:r>
              <a:rPr lang="en-US" sz="1100">
                <a:latin typeface="Arial"/>
                <a:ea typeface="Arial"/>
                <a:cs typeface="Arial"/>
                <a:sym typeface="Arial"/>
              </a:rPr>
              <a:t>: As in the past, the law requires inclusion of interested community-based partners in the state planning process.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Working with Intermediaries</a:t>
            </a:r>
            <a:r>
              <a:rPr lang="en-US" sz="1100">
                <a:latin typeface="Arial"/>
                <a:ea typeface="Arial"/>
                <a:cs typeface="Arial"/>
                <a:sym typeface="Arial"/>
              </a:rPr>
              <a:t>: The law mentions partnerships with community-based partners within the definition of qualified intermediaries (non-profits that connect students with opportunities).</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u="sng">
                <a:latin typeface="Arial"/>
                <a:ea typeface="Arial"/>
                <a:cs typeface="Arial"/>
                <a:sym typeface="Arial"/>
              </a:rPr>
              <a:t>Eligible Uses of Local Funds:</a:t>
            </a:r>
            <a:r>
              <a:rPr lang="en-US" sz="1100">
                <a:latin typeface="Arial"/>
                <a:ea typeface="Arial"/>
                <a:cs typeface="Arial"/>
                <a:sym typeface="Arial"/>
              </a:rPr>
              <a:t> The law for the first time explicitly lists partnerships with community-based and youth-serving organizations as eligible uses of local funds.</a:t>
            </a:r>
            <a:endParaRPr/>
          </a:p>
        </p:txBody>
      </p:sp>
      <p:sp>
        <p:nvSpPr>
          <p:cNvPr id="430" name="Google Shape;430;g4ceb0cafd9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45448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ceb0cafd9_2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4ceb0cafd9_2_59: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2000"/>
              <a:buFont typeface="Arial"/>
              <a:buNone/>
            </a:pPr>
            <a:endParaRPr sz="2000"/>
          </a:p>
        </p:txBody>
      </p:sp>
      <p:sp>
        <p:nvSpPr>
          <p:cNvPr id="466" name="Google Shape;466;g4ceb0cafd9_2_59: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7</a:t>
            </a:fld>
            <a:endParaRPr sz="1300"/>
          </a:p>
        </p:txBody>
      </p:sp>
    </p:spTree>
    <p:extLst>
      <p:ext uri="{BB962C8B-B14F-4D97-AF65-F5344CB8AC3E}">
        <p14:creationId xmlns:p14="http://schemas.microsoft.com/office/powerpoint/2010/main" val="302234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ceb0cafd9_2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4ceb0cafd9_2_66:notes"/>
          <p:cNvSpPr txBox="1">
            <a:spLocks noGrp="1"/>
          </p:cNvSpPr>
          <p:nvPr>
            <p:ph type="body" idx="1"/>
          </p:nvPr>
        </p:nvSpPr>
        <p:spPr>
          <a:xfrm>
            <a:off x="685800" y="4400549"/>
            <a:ext cx="5486400" cy="3600451"/>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Clr>
                <a:schemeClr val="dk1"/>
              </a:buClr>
              <a:buSzPts val="1100"/>
              <a:buFont typeface="Arial"/>
              <a:buNone/>
            </a:pPr>
            <a:endParaRPr sz="1300"/>
          </a:p>
        </p:txBody>
      </p:sp>
      <p:sp>
        <p:nvSpPr>
          <p:cNvPr id="473" name="Google Shape;473;g4ceb0cafd9_2_66:notes"/>
          <p:cNvSpPr txBox="1">
            <a:spLocks noGrp="1"/>
          </p:cNvSpPr>
          <p:nvPr>
            <p:ph type="sldNum" idx="12"/>
          </p:nvPr>
        </p:nvSpPr>
        <p:spPr>
          <a:xfrm>
            <a:off x="3884613" y="8685214"/>
            <a:ext cx="2971800" cy="458787"/>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lang="en-US" sz="1300"/>
              <a:t>8</a:t>
            </a:fld>
            <a:endParaRPr sz="1300"/>
          </a:p>
        </p:txBody>
      </p:sp>
    </p:spTree>
    <p:extLst>
      <p:ext uri="{BB962C8B-B14F-4D97-AF65-F5344CB8AC3E}">
        <p14:creationId xmlns:p14="http://schemas.microsoft.com/office/powerpoint/2010/main" val="19329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4ceb0cafd9_2_73:notes"/>
          <p:cNvSpPr txBox="1">
            <a:spLocks noGrp="1"/>
          </p:cNvSpPr>
          <p:nvPr>
            <p:ph type="body" idx="1"/>
          </p:nvPr>
        </p:nvSpPr>
        <p:spPr>
          <a:xfrm>
            <a:off x="685800" y="4400549"/>
            <a:ext cx="5486400" cy="3600451"/>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480" name="Google Shape;480;g4ceb0cafd9_2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2287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1"/>
        <p:cNvGrpSpPr/>
        <p:nvPr/>
      </p:nvGrpSpPr>
      <p:grpSpPr>
        <a:xfrm>
          <a:off x="0" y="0"/>
          <a:ext cx="0" cy="0"/>
          <a:chOff x="0" y="0"/>
          <a:chExt cx="0" cy="0"/>
        </a:xfrm>
      </p:grpSpPr>
      <p:sp>
        <p:nvSpPr>
          <p:cNvPr id="22" name="Google Shape;22;p2"/>
          <p:cNvSpPr/>
          <p:nvPr/>
        </p:nvSpPr>
        <p:spPr>
          <a:xfrm>
            <a:off x="0" y="5239940"/>
            <a:ext cx="12192000" cy="1684019"/>
          </a:xfrm>
          <a:prstGeom prst="rect">
            <a:avLst/>
          </a:prstGeom>
          <a:solidFill>
            <a:srgbClr val="004876"/>
          </a:solidFill>
          <a:ln w="12700" cap="flat" cmpd="sng">
            <a:solidFill>
              <a:srgbClr val="0048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1122362"/>
            <a:ext cx="12192000" cy="4135437"/>
          </a:xfrm>
          <a:prstGeom prst="rect">
            <a:avLst/>
          </a:prstGeom>
          <a:solidFill>
            <a:srgbClr val="086BB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2"/>
          <p:cNvSpPr txBox="1">
            <a:spLocks noGrp="1"/>
          </p:cNvSpPr>
          <p:nvPr>
            <p:ph type="ctrTitle"/>
          </p:nvPr>
        </p:nvSpPr>
        <p:spPr>
          <a:xfrm>
            <a:off x="1524000" y="1625409"/>
            <a:ext cx="9144000" cy="1884553"/>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
          <p:cNvSpPr txBox="1">
            <a:spLocks noGrp="1"/>
          </p:cNvSpPr>
          <p:nvPr>
            <p:ph type="subTitle" idx="1"/>
          </p:nvPr>
        </p:nvSpPr>
        <p:spPr>
          <a:xfrm>
            <a:off x="1524000" y="3602038"/>
            <a:ext cx="9144000" cy="1134853"/>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
          <p:cNvSpPr/>
          <p:nvPr/>
        </p:nvSpPr>
        <p:spPr>
          <a:xfrm>
            <a:off x="0" y="0"/>
            <a:ext cx="12192000" cy="1122361"/>
          </a:xfrm>
          <a:prstGeom prst="rect">
            <a:avLst/>
          </a:prstGeom>
          <a:solidFill>
            <a:srgbClr val="81B5D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
          <p:cNvSpPr/>
          <p:nvPr/>
        </p:nvSpPr>
        <p:spPr>
          <a:xfrm>
            <a:off x="0" y="-11905"/>
            <a:ext cx="1524000" cy="1134266"/>
          </a:xfrm>
          <a:prstGeom prst="rect">
            <a:avLst/>
          </a:prstGeom>
          <a:solidFill>
            <a:srgbClr val="00487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2"/>
          <p:cNvPicPr preferRelativeResize="0"/>
          <p:nvPr/>
        </p:nvPicPr>
        <p:blipFill rotWithShape="1">
          <a:blip r:embed="rId2">
            <a:alphaModFix/>
          </a:blip>
          <a:srcRect/>
          <a:stretch/>
        </p:blipFill>
        <p:spPr>
          <a:xfrm>
            <a:off x="0" y="4736892"/>
            <a:ext cx="12192000" cy="960138"/>
          </a:xfrm>
          <a:prstGeom prst="rect">
            <a:avLst/>
          </a:prstGeom>
          <a:noFill/>
          <a:ln>
            <a:noFill/>
          </a:ln>
        </p:spPr>
      </p:pic>
      <p:pic>
        <p:nvPicPr>
          <p:cNvPr id="29" name="Google Shape;29;p2"/>
          <p:cNvPicPr preferRelativeResize="0"/>
          <p:nvPr/>
        </p:nvPicPr>
        <p:blipFill rotWithShape="1">
          <a:blip r:embed="rId3">
            <a:alphaModFix/>
          </a:blip>
          <a:srcRect/>
          <a:stretch/>
        </p:blipFill>
        <p:spPr>
          <a:xfrm>
            <a:off x="613391" y="5929232"/>
            <a:ext cx="3988589" cy="7625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3"/>
          <p:cNvSpPr/>
          <p:nvPr/>
        </p:nvSpPr>
        <p:spPr>
          <a:xfrm>
            <a:off x="416984" y="228600"/>
            <a:ext cx="40641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0" name="Google Shape;80;p13"/>
          <p:cNvSpPr/>
          <p:nvPr/>
        </p:nvSpPr>
        <p:spPr>
          <a:xfrm>
            <a:off x="416984" y="1447800"/>
            <a:ext cx="4064100" cy="4572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1" name="Google Shape;81;p13"/>
          <p:cNvSpPr txBox="1">
            <a:spLocks noGrp="1"/>
          </p:cNvSpPr>
          <p:nvPr>
            <p:ph type="body" idx="1"/>
          </p:nvPr>
        </p:nvSpPr>
        <p:spPr>
          <a:xfrm>
            <a:off x="4766733" y="273051"/>
            <a:ext cx="6815700" cy="5670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SzPts val="1400"/>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body" idx="2"/>
          </p:nvPr>
        </p:nvSpPr>
        <p:spPr>
          <a:xfrm>
            <a:off x="406400" y="1435101"/>
            <a:ext cx="4011000" cy="45084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title"/>
          </p:nvPr>
        </p:nvSpPr>
        <p:spPr>
          <a:xfrm>
            <a:off x="406400" y="273050"/>
            <a:ext cx="40110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1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7" name="Google Shape;87;p14"/>
          <p:cNvSpPr txBox="1">
            <a:spLocks noGrp="1"/>
          </p:cNvSpPr>
          <p:nvPr>
            <p:ph type="body" idx="1"/>
          </p:nvPr>
        </p:nvSpPr>
        <p:spPr>
          <a:xfrm>
            <a:off x="2389717" y="5367338"/>
            <a:ext cx="7315200" cy="5763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901697" y="1982976"/>
            <a:ext cx="103632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PT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subTitle" idx="1"/>
          </p:nvPr>
        </p:nvSpPr>
        <p:spPr>
          <a:xfrm>
            <a:off x="1511297" y="4480511"/>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 name="Google Shape;107;p16"/>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38200" y="1990165"/>
            <a:ext cx="10515600" cy="418679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12"/>
        <p:cNvGrpSpPr/>
        <p:nvPr/>
      </p:nvGrpSpPr>
      <p:grpSpPr>
        <a:xfrm>
          <a:off x="0" y="0"/>
          <a:ext cx="0" cy="0"/>
          <a:chOff x="0" y="0"/>
          <a:chExt cx="0" cy="0"/>
        </a:xfrm>
      </p:grpSpPr>
      <p:sp>
        <p:nvSpPr>
          <p:cNvPr id="113" name="Google Shape;113;p18"/>
          <p:cNvSpPr/>
          <p:nvPr/>
        </p:nvSpPr>
        <p:spPr>
          <a:xfrm>
            <a:off x="270933" y="3771900"/>
            <a:ext cx="48260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114" name="Google Shape;114;p18"/>
          <p:cNvSpPr/>
          <p:nvPr/>
        </p:nvSpPr>
        <p:spPr>
          <a:xfrm>
            <a:off x="747184" y="3867150"/>
            <a:ext cx="82551"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grpSp>
        <p:nvGrpSpPr>
          <p:cNvPr id="115" name="Google Shape;115;p18"/>
          <p:cNvGrpSpPr/>
          <p:nvPr/>
        </p:nvGrpSpPr>
        <p:grpSpPr>
          <a:xfrm flipH="1">
            <a:off x="7150901" y="0"/>
            <a:ext cx="5037667" cy="6858001"/>
            <a:chOff x="203200" y="0"/>
            <a:chExt cx="3778250" cy="6858001"/>
          </a:xfrm>
        </p:grpSpPr>
        <p:sp>
          <p:nvSpPr>
            <p:cNvPr id="116" name="Google Shape;116;p18"/>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rgbClr val="7AB800"/>
            </a:solidFill>
            <a:ln>
              <a:noFill/>
            </a:ln>
          </p:spPr>
        </p:sp>
        <p:sp>
          <p:nvSpPr>
            <p:cNvPr id="117" name="Google Shape;117;p18"/>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009AA6"/>
            </a:solidFill>
            <a:ln>
              <a:noFill/>
            </a:ln>
          </p:spPr>
        </p:sp>
        <p:sp>
          <p:nvSpPr>
            <p:cNvPr id="118" name="Google Shape;118;p18"/>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119" name="Google Shape;119;p18"/>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3D5C00"/>
            </a:solidFill>
            <a:ln>
              <a:noFill/>
            </a:ln>
          </p:spPr>
        </p:sp>
        <p:sp>
          <p:nvSpPr>
            <p:cNvPr id="120" name="Google Shape;120;p18"/>
            <p:cNvSpPr/>
            <p:nvPr/>
          </p:nvSpPr>
          <p:spPr>
            <a:xfrm>
              <a:off x="641350" y="3871913"/>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7AB800"/>
            </a:solidFill>
            <a:ln>
              <a:noFill/>
            </a:ln>
          </p:spPr>
        </p:sp>
        <p:sp>
          <p:nvSpPr>
            <p:cNvPr id="121" name="Google Shape;121;p18"/>
            <p:cNvSpPr/>
            <p:nvPr/>
          </p:nvSpPr>
          <p:spPr>
            <a:xfrm>
              <a:off x="203200" y="3762375"/>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009AA6"/>
            </a:solidFill>
            <a:ln>
              <a:noFill/>
            </a:ln>
          </p:spPr>
        </p:sp>
      </p:grpSp>
      <p:sp>
        <p:nvSpPr>
          <p:cNvPr id="122" name="Google Shape;122;p18"/>
          <p:cNvSpPr/>
          <p:nvPr/>
        </p:nvSpPr>
        <p:spPr>
          <a:xfrm flipH="1">
            <a:off x="9105641" y="-9473"/>
            <a:ext cx="1909165" cy="4108843"/>
          </a:xfrm>
          <a:custGeom>
            <a:avLst/>
            <a:gdLst/>
            <a:ahLst/>
            <a:cxnLst/>
            <a:rect l="l" t="t" r="r" b="b"/>
            <a:pathLst>
              <a:path w="10488" h="9908" extrusionOk="0">
                <a:moveTo>
                  <a:pt x="0" y="9657"/>
                </a:moveTo>
                <a:lnTo>
                  <a:pt x="3139" y="9908"/>
                </a:lnTo>
                <a:lnTo>
                  <a:pt x="10488" y="23"/>
                </a:lnTo>
                <a:lnTo>
                  <a:pt x="7557" y="0"/>
                </a:lnTo>
                <a:lnTo>
                  <a:pt x="0" y="9657"/>
                </a:lnTo>
                <a:close/>
              </a:path>
            </a:pathLst>
          </a:custGeom>
          <a:solidFill>
            <a:srgbClr val="FF6D14"/>
          </a:solidFill>
          <a:ln>
            <a:noFill/>
          </a:ln>
        </p:spPr>
      </p:sp>
      <p:sp>
        <p:nvSpPr>
          <p:cNvPr id="123" name="Google Shape;123;p18"/>
          <p:cNvSpPr/>
          <p:nvPr/>
        </p:nvSpPr>
        <p:spPr>
          <a:xfrm flipH="1">
            <a:off x="5942189" y="3981398"/>
            <a:ext cx="5072616" cy="2883773"/>
          </a:xfrm>
          <a:custGeom>
            <a:avLst/>
            <a:gdLst/>
            <a:ahLst/>
            <a:cxnLst/>
            <a:rect l="l" t="t" r="r" b="b"/>
            <a:pathLst>
              <a:path w="10234" h="10169" extrusionOk="0">
                <a:moveTo>
                  <a:pt x="0" y="0"/>
                </a:moveTo>
                <a:cubicBezTo>
                  <a:pt x="5" y="5"/>
                  <a:pt x="34" y="45"/>
                  <a:pt x="39" y="50"/>
                </a:cubicBezTo>
                <a:lnTo>
                  <a:pt x="8229" y="10138"/>
                </a:lnTo>
                <a:lnTo>
                  <a:pt x="10234" y="10169"/>
                </a:lnTo>
                <a:lnTo>
                  <a:pt x="1032" y="238"/>
                </a:lnTo>
                <a:lnTo>
                  <a:pt x="0" y="0"/>
                </a:lnTo>
                <a:close/>
              </a:path>
            </a:pathLst>
          </a:custGeom>
          <a:solidFill>
            <a:srgbClr val="FF6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18"/>
          <p:cNvPicPr preferRelativeResize="0"/>
          <p:nvPr/>
        </p:nvPicPr>
        <p:blipFill rotWithShape="1">
          <a:blip r:embed="rId2">
            <a:alphaModFix/>
          </a:blip>
          <a:srcRect/>
          <a:stretch/>
        </p:blipFill>
        <p:spPr>
          <a:xfrm>
            <a:off x="301661" y="6181394"/>
            <a:ext cx="2264664" cy="484632"/>
          </a:xfrm>
          <a:prstGeom prst="rect">
            <a:avLst/>
          </a:prstGeom>
          <a:noFill/>
          <a:ln>
            <a:noFill/>
          </a:ln>
        </p:spPr>
      </p:pic>
      <p:sp>
        <p:nvSpPr>
          <p:cNvPr id="125" name="Google Shape;125;p18"/>
          <p:cNvSpPr txBox="1">
            <a:spLocks noGrp="1"/>
          </p:cNvSpPr>
          <p:nvPr>
            <p:ph type="title"/>
          </p:nvPr>
        </p:nvSpPr>
        <p:spPr>
          <a:xfrm>
            <a:off x="1296811" y="1895476"/>
            <a:ext cx="7529689" cy="1981200"/>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dk1"/>
              </a:buClr>
              <a:buSzPts val="4400"/>
              <a:buFont typeface="PT Sans"/>
              <a:buNone/>
              <a:defRPr b="1">
                <a:latin typeface="PT Sans"/>
                <a:ea typeface="PT Sans"/>
                <a:cs typeface="PT Sans"/>
                <a:sym typeface="P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831851" y="2054711"/>
            <a:ext cx="10515600" cy="2507765"/>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PT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SzPts val="2400"/>
              <a:buNone/>
              <a:defRPr sz="2400">
                <a:solidFill>
                  <a:schemeClr val="dk1"/>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2" name="Google Shape;132;p20"/>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838200" y="2008508"/>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1"/>
          <p:cNvSpPr txBox="1">
            <a:spLocks noGrp="1"/>
          </p:cNvSpPr>
          <p:nvPr>
            <p:ph type="body" idx="2"/>
          </p:nvPr>
        </p:nvSpPr>
        <p:spPr>
          <a:xfrm>
            <a:off x="6172200" y="2008508"/>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1"/>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2"/>
          <p:cNvSpPr txBox="1">
            <a:spLocks noGrp="1"/>
          </p:cNvSpPr>
          <p:nvPr>
            <p:ph type="body" idx="1"/>
          </p:nvPr>
        </p:nvSpPr>
        <p:spPr>
          <a:xfrm>
            <a:off x="839788" y="1939352"/>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p22"/>
          <p:cNvSpPr txBox="1">
            <a:spLocks noGrp="1"/>
          </p:cNvSpPr>
          <p:nvPr>
            <p:ph type="body" idx="2"/>
          </p:nvPr>
        </p:nvSpPr>
        <p:spPr>
          <a:xfrm>
            <a:off x="839789" y="2763264"/>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2"/>
          <p:cNvSpPr txBox="1">
            <a:spLocks noGrp="1"/>
          </p:cNvSpPr>
          <p:nvPr>
            <p:ph type="body" idx="3"/>
          </p:nvPr>
        </p:nvSpPr>
        <p:spPr>
          <a:xfrm>
            <a:off x="6172200" y="1939352"/>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22"/>
          <p:cNvSpPr txBox="1">
            <a:spLocks noGrp="1"/>
          </p:cNvSpPr>
          <p:nvPr>
            <p:ph type="body" idx="4"/>
          </p:nvPr>
        </p:nvSpPr>
        <p:spPr>
          <a:xfrm>
            <a:off x="6172200" y="2763264"/>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2"/>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23"/>
          <p:cNvSpPr txBox="1">
            <a:spLocks noGrp="1"/>
          </p:cNvSpPr>
          <p:nvPr>
            <p:ph type="sldNum" idx="12"/>
          </p:nvPr>
        </p:nvSpPr>
        <p:spPr>
          <a:xfrm>
            <a:off x="9448800" y="640429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00" b="0" i="0" u="none" strike="noStrike" cap="none">
                <a:solidFill>
                  <a:srgbClr val="888888"/>
                </a:solidFill>
                <a:latin typeface="PT Sans"/>
                <a:ea typeface="PT Sans"/>
                <a:cs typeface="PT Sans"/>
                <a:sym typeface="PT Sans"/>
              </a:defRPr>
            </a:lvl1pPr>
            <a:lvl2pPr marL="0" lvl="1" indent="0" algn="r">
              <a:spcBef>
                <a:spcPts val="0"/>
              </a:spcBef>
              <a:buNone/>
              <a:defRPr sz="1300" b="0" i="0" u="none" strike="noStrike" cap="none">
                <a:solidFill>
                  <a:srgbClr val="888888"/>
                </a:solidFill>
                <a:latin typeface="PT Sans"/>
                <a:ea typeface="PT Sans"/>
                <a:cs typeface="PT Sans"/>
                <a:sym typeface="PT Sans"/>
              </a:defRPr>
            </a:lvl2pPr>
            <a:lvl3pPr marL="0" lvl="2" indent="0" algn="r">
              <a:spcBef>
                <a:spcPts val="0"/>
              </a:spcBef>
              <a:buNone/>
              <a:defRPr sz="1300" b="0" i="0" u="none" strike="noStrike" cap="none">
                <a:solidFill>
                  <a:srgbClr val="888888"/>
                </a:solidFill>
                <a:latin typeface="PT Sans"/>
                <a:ea typeface="PT Sans"/>
                <a:cs typeface="PT Sans"/>
                <a:sym typeface="PT Sans"/>
              </a:defRPr>
            </a:lvl3pPr>
            <a:lvl4pPr marL="0" lvl="3" indent="0" algn="r">
              <a:spcBef>
                <a:spcPts val="0"/>
              </a:spcBef>
              <a:buNone/>
              <a:defRPr sz="1300" b="0" i="0" u="none" strike="noStrike" cap="none">
                <a:solidFill>
                  <a:srgbClr val="888888"/>
                </a:solidFill>
                <a:latin typeface="PT Sans"/>
                <a:ea typeface="PT Sans"/>
                <a:cs typeface="PT Sans"/>
                <a:sym typeface="PT Sans"/>
              </a:defRPr>
            </a:lvl4pPr>
            <a:lvl5pPr marL="0" lvl="4" indent="0" algn="r">
              <a:spcBef>
                <a:spcPts val="0"/>
              </a:spcBef>
              <a:buNone/>
              <a:defRPr sz="1300" b="0" i="0" u="none" strike="noStrike" cap="none">
                <a:solidFill>
                  <a:srgbClr val="888888"/>
                </a:solidFill>
                <a:latin typeface="PT Sans"/>
                <a:ea typeface="PT Sans"/>
                <a:cs typeface="PT Sans"/>
                <a:sym typeface="PT Sans"/>
              </a:defRPr>
            </a:lvl5pPr>
            <a:lvl6pPr marL="0" lvl="5" indent="0" algn="r">
              <a:spcBef>
                <a:spcPts val="0"/>
              </a:spcBef>
              <a:buNone/>
              <a:defRPr sz="1300" b="0" i="0" u="none" strike="noStrike" cap="none">
                <a:solidFill>
                  <a:srgbClr val="888888"/>
                </a:solidFill>
                <a:latin typeface="PT Sans"/>
                <a:ea typeface="PT Sans"/>
                <a:cs typeface="PT Sans"/>
                <a:sym typeface="PT Sans"/>
              </a:defRPr>
            </a:lvl6pPr>
            <a:lvl7pPr marL="0" lvl="6" indent="0" algn="r">
              <a:spcBef>
                <a:spcPts val="0"/>
              </a:spcBef>
              <a:buNone/>
              <a:defRPr sz="1300" b="0" i="0" u="none" strike="noStrike" cap="none">
                <a:solidFill>
                  <a:srgbClr val="888888"/>
                </a:solidFill>
                <a:latin typeface="PT Sans"/>
                <a:ea typeface="PT Sans"/>
                <a:cs typeface="PT Sans"/>
                <a:sym typeface="PT Sans"/>
              </a:defRPr>
            </a:lvl7pPr>
            <a:lvl8pPr marL="0" lvl="7" indent="0" algn="r">
              <a:spcBef>
                <a:spcPts val="0"/>
              </a:spcBef>
              <a:buNone/>
              <a:defRPr sz="1300" b="0" i="0" u="none" strike="noStrike" cap="none">
                <a:solidFill>
                  <a:srgbClr val="888888"/>
                </a:solidFill>
                <a:latin typeface="PT Sans"/>
                <a:ea typeface="PT Sans"/>
                <a:cs typeface="PT Sans"/>
                <a:sym typeface="PT Sans"/>
              </a:defRPr>
            </a:lvl8pPr>
            <a:lvl9pPr marL="0" lvl="8" indent="0" algn="r">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1752600" y="114015"/>
            <a:ext cx="10515600" cy="93662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
          <p:cNvSpPr txBox="1">
            <a:spLocks noGrp="1"/>
          </p:cNvSpPr>
          <p:nvPr>
            <p:ph type="body" idx="1"/>
          </p:nvPr>
        </p:nvSpPr>
        <p:spPr>
          <a:xfrm>
            <a:off x="4676931" y="1464324"/>
            <a:ext cx="6676869"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5"/>
          <p:cNvSpPr/>
          <p:nvPr/>
        </p:nvSpPr>
        <p:spPr>
          <a:xfrm>
            <a:off x="2832533" y="1371600"/>
            <a:ext cx="9359467" cy="297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25"/>
          <p:cNvSpPr/>
          <p:nvPr/>
        </p:nvSpPr>
        <p:spPr>
          <a:xfrm>
            <a:off x="2832533" y="4462272"/>
            <a:ext cx="9359467" cy="10332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25"/>
          <p:cNvSpPr txBox="1">
            <a:spLocks noGrp="1"/>
          </p:cNvSpPr>
          <p:nvPr>
            <p:ph type="ctrTitle"/>
          </p:nvPr>
        </p:nvSpPr>
        <p:spPr>
          <a:xfrm>
            <a:off x="3175199" y="1943842"/>
            <a:ext cx="8500062"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5"/>
          <p:cNvSpPr txBox="1">
            <a:spLocks noGrp="1"/>
          </p:cNvSpPr>
          <p:nvPr>
            <p:ph type="subTitle" idx="1"/>
          </p:nvPr>
        </p:nvSpPr>
        <p:spPr>
          <a:xfrm>
            <a:off x="3175199" y="4538659"/>
            <a:ext cx="8500062" cy="865321"/>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chemeClr val="dk1"/>
              </a:buClr>
              <a:buSzPts val="2400"/>
              <a:buNone/>
              <a:defRPr sz="2400"/>
            </a:lvl1pPr>
            <a:lvl2pPr lvl="1" algn="ctr">
              <a:lnSpc>
                <a:spcPct val="100000"/>
              </a:lnSpc>
              <a:spcBef>
                <a:spcPts val="300"/>
              </a:spcBef>
              <a:spcAft>
                <a:spcPts val="0"/>
              </a:spcAft>
              <a:buClr>
                <a:schemeClr val="dk1"/>
              </a:buClr>
              <a:buSzPts val="2000"/>
              <a:buNone/>
              <a:defRPr sz="2000"/>
            </a:lvl2pPr>
            <a:lvl3pPr lvl="2" algn="ctr">
              <a:lnSpc>
                <a:spcPct val="100000"/>
              </a:lnSpc>
              <a:spcBef>
                <a:spcPts val="300"/>
              </a:spcBef>
              <a:spcAft>
                <a:spcPts val="0"/>
              </a:spcAft>
              <a:buClr>
                <a:schemeClr val="dk1"/>
              </a:buClr>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100000"/>
              </a:lnSpc>
              <a:spcBef>
                <a:spcPts val="0"/>
              </a:spcBef>
              <a:spcAft>
                <a:spcPts val="0"/>
              </a:spcAft>
              <a:buClr>
                <a:schemeClr val="dk1"/>
              </a:buClr>
              <a:buSzPts val="1600"/>
              <a:buNone/>
              <a:defRPr sz="1600"/>
            </a:lvl6pPr>
            <a:lvl7pPr lvl="6" algn="ctr">
              <a:lnSpc>
                <a:spcPct val="100000"/>
              </a:lnSpc>
              <a:spcBef>
                <a:spcPts val="0"/>
              </a:spcBef>
              <a:spcAft>
                <a:spcPts val="0"/>
              </a:spcAft>
              <a:buClr>
                <a:schemeClr val="dk1"/>
              </a:buClr>
              <a:buSzPts val="1600"/>
              <a:buNone/>
              <a:defRPr sz="1600"/>
            </a:lvl7pPr>
            <a:lvl8pPr lvl="7" algn="ctr">
              <a:lnSpc>
                <a:spcPct val="100000"/>
              </a:lnSpc>
              <a:spcBef>
                <a:spcPts val="0"/>
              </a:spcBef>
              <a:spcAft>
                <a:spcPts val="0"/>
              </a:spcAft>
              <a:buClr>
                <a:schemeClr val="dk1"/>
              </a:buClr>
              <a:buSzPts val="1600"/>
              <a:buNone/>
              <a:defRPr sz="1600"/>
            </a:lvl8pPr>
            <a:lvl9pPr lvl="8" algn="ctr">
              <a:lnSpc>
                <a:spcPct val="100000"/>
              </a:lnSpc>
              <a:spcBef>
                <a:spcPts val="0"/>
              </a:spcBef>
              <a:spcAft>
                <a:spcPts val="0"/>
              </a:spcAft>
              <a:buClr>
                <a:schemeClr val="dk1"/>
              </a:buClr>
              <a:buSzPts val="1600"/>
              <a:buNone/>
              <a:defRPr sz="1600"/>
            </a:lvl9pPr>
          </a:lstStyle>
          <a:p>
            <a:endParaRPr/>
          </a:p>
        </p:txBody>
      </p:sp>
      <p:sp>
        <p:nvSpPr>
          <p:cNvPr id="160" name="Google Shape;160;p25"/>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5"/>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5"/>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2"/>
                </a:solidFill>
                <a:latin typeface="Calibri"/>
                <a:ea typeface="Calibri"/>
                <a:cs typeface="Calibri"/>
                <a:sym typeface="Calibri"/>
              </a:defRPr>
            </a:lvl1pPr>
            <a:lvl2pPr marL="0" lvl="1" indent="0" algn="r">
              <a:spcBef>
                <a:spcPts val="0"/>
              </a:spcBef>
              <a:buNone/>
              <a:defRPr sz="1200" b="0" i="0" u="none" strike="noStrike" cap="none">
                <a:solidFill>
                  <a:schemeClr val="lt2"/>
                </a:solidFill>
                <a:latin typeface="Calibri"/>
                <a:ea typeface="Calibri"/>
                <a:cs typeface="Calibri"/>
                <a:sym typeface="Calibri"/>
              </a:defRPr>
            </a:lvl2pPr>
            <a:lvl3pPr marL="0" lvl="2" indent="0" algn="r">
              <a:spcBef>
                <a:spcPts val="0"/>
              </a:spcBef>
              <a:buNone/>
              <a:defRPr sz="1200" b="0" i="0" u="none" strike="noStrike" cap="none">
                <a:solidFill>
                  <a:schemeClr val="lt2"/>
                </a:solidFill>
                <a:latin typeface="Calibri"/>
                <a:ea typeface="Calibri"/>
                <a:cs typeface="Calibri"/>
                <a:sym typeface="Calibri"/>
              </a:defRPr>
            </a:lvl3pPr>
            <a:lvl4pPr marL="0" lvl="3" indent="0" algn="r">
              <a:spcBef>
                <a:spcPts val="0"/>
              </a:spcBef>
              <a:buNone/>
              <a:defRPr sz="1200" b="0" i="0" u="none" strike="noStrike" cap="none">
                <a:solidFill>
                  <a:schemeClr val="lt2"/>
                </a:solidFill>
                <a:latin typeface="Calibri"/>
                <a:ea typeface="Calibri"/>
                <a:cs typeface="Calibri"/>
                <a:sym typeface="Calibri"/>
              </a:defRPr>
            </a:lvl4pPr>
            <a:lvl5pPr marL="0" lvl="4" indent="0" algn="r">
              <a:spcBef>
                <a:spcPts val="0"/>
              </a:spcBef>
              <a:buNone/>
              <a:defRPr sz="1200" b="0" i="0" u="none" strike="noStrike" cap="none">
                <a:solidFill>
                  <a:schemeClr val="lt2"/>
                </a:solidFill>
                <a:latin typeface="Calibri"/>
                <a:ea typeface="Calibri"/>
                <a:cs typeface="Calibri"/>
                <a:sym typeface="Calibri"/>
              </a:defRPr>
            </a:lvl5pPr>
            <a:lvl6pPr marL="0" lvl="5" indent="0" algn="r">
              <a:spcBef>
                <a:spcPts val="0"/>
              </a:spcBef>
              <a:buNone/>
              <a:defRPr sz="1200" b="0" i="0" u="none" strike="noStrike" cap="none">
                <a:solidFill>
                  <a:schemeClr val="lt2"/>
                </a:solidFill>
                <a:latin typeface="Calibri"/>
                <a:ea typeface="Calibri"/>
                <a:cs typeface="Calibri"/>
                <a:sym typeface="Calibri"/>
              </a:defRPr>
            </a:lvl6pPr>
            <a:lvl7pPr marL="0" lvl="6" indent="0" algn="r">
              <a:spcBef>
                <a:spcPts val="0"/>
              </a:spcBef>
              <a:buNone/>
              <a:defRPr sz="1200" b="0" i="0" u="none" strike="noStrike" cap="none">
                <a:solidFill>
                  <a:schemeClr val="lt2"/>
                </a:solidFill>
                <a:latin typeface="Calibri"/>
                <a:ea typeface="Calibri"/>
                <a:cs typeface="Calibri"/>
                <a:sym typeface="Calibri"/>
              </a:defRPr>
            </a:lvl7pPr>
            <a:lvl8pPr marL="0" lvl="7" indent="0" algn="r">
              <a:spcBef>
                <a:spcPts val="0"/>
              </a:spcBef>
              <a:buNone/>
              <a:defRPr sz="1200" b="0" i="0" u="none" strike="noStrike" cap="none">
                <a:solidFill>
                  <a:schemeClr val="lt2"/>
                </a:solidFill>
                <a:latin typeface="Calibri"/>
                <a:ea typeface="Calibri"/>
                <a:cs typeface="Calibri"/>
                <a:sym typeface="Calibri"/>
              </a:defRPr>
            </a:lvl8pPr>
            <a:lvl9pPr marL="0" lvl="8" indent="0" algn="r">
              <a:spcBef>
                <a:spcPts val="0"/>
              </a:spcBef>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6"/>
          <p:cNvSpPr txBox="1">
            <a:spLocks noGrp="1"/>
          </p:cNvSpPr>
          <p:nvPr>
            <p:ph type="body" idx="1"/>
          </p:nvPr>
        </p:nvSpPr>
        <p:spPr>
          <a:xfrm>
            <a:off x="1280160" y="2190749"/>
            <a:ext cx="9628632" cy="3986213"/>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166" name="Google Shape;166;p26"/>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6"/>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6"/>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7"/>
          <p:cNvSpPr txBox="1">
            <a:spLocks noGrp="1"/>
          </p:cNvSpPr>
          <p:nvPr>
            <p:ph type="body" idx="1"/>
          </p:nvPr>
        </p:nvSpPr>
        <p:spPr>
          <a:xfrm>
            <a:off x="1280160" y="2194560"/>
            <a:ext cx="4489704" cy="3986784"/>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172" name="Google Shape;172;p27"/>
          <p:cNvSpPr txBox="1">
            <a:spLocks noGrp="1"/>
          </p:cNvSpPr>
          <p:nvPr>
            <p:ph type="body" idx="2"/>
          </p:nvPr>
        </p:nvSpPr>
        <p:spPr>
          <a:xfrm>
            <a:off x="6415368" y="2194560"/>
            <a:ext cx="4493424" cy="3986784"/>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173" name="Google Shape;173;p27"/>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7"/>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7"/>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8"/>
          <p:cNvSpPr/>
          <p:nvPr/>
        </p:nvSpPr>
        <p:spPr>
          <a:xfrm>
            <a:off x="3502152" y="-20637"/>
            <a:ext cx="7315200" cy="4343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28"/>
          <p:cNvSpPr/>
          <p:nvPr/>
        </p:nvSpPr>
        <p:spPr>
          <a:xfrm>
            <a:off x="3502152" y="4462272"/>
            <a:ext cx="7315200" cy="17190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28"/>
          <p:cNvSpPr txBox="1">
            <a:spLocks noGrp="1"/>
          </p:cNvSpPr>
          <p:nvPr>
            <p:ph type="title"/>
          </p:nvPr>
        </p:nvSpPr>
        <p:spPr>
          <a:xfrm>
            <a:off x="3838015" y="658346"/>
            <a:ext cx="6597464" cy="366441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5000"/>
              <a:buFont typeface="Calibri"/>
              <a:buNone/>
              <a:defRPr sz="5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8"/>
          <p:cNvSpPr txBox="1">
            <a:spLocks noGrp="1"/>
          </p:cNvSpPr>
          <p:nvPr>
            <p:ph type="body" idx="1"/>
          </p:nvPr>
        </p:nvSpPr>
        <p:spPr>
          <a:xfrm>
            <a:off x="3838014" y="4589463"/>
            <a:ext cx="6597465" cy="150018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0"/>
              </a:spcBef>
              <a:spcAft>
                <a:spcPts val="0"/>
              </a:spcAft>
              <a:buClr>
                <a:schemeClr val="dk1"/>
              </a:buClr>
              <a:buSzPts val="2400"/>
              <a:buNone/>
              <a:defRPr sz="2400">
                <a:solidFill>
                  <a:schemeClr val="dk1"/>
                </a:solidFill>
              </a:defRPr>
            </a:lvl1pPr>
            <a:lvl2pPr marL="914400" lvl="1" indent="-228600" algn="l">
              <a:lnSpc>
                <a:spcPct val="100000"/>
              </a:lnSpc>
              <a:spcBef>
                <a:spcPts val="300"/>
              </a:spcBef>
              <a:spcAft>
                <a:spcPts val="0"/>
              </a:spcAft>
              <a:buClr>
                <a:srgbClr val="8F9291"/>
              </a:buClr>
              <a:buSzPts val="2000"/>
              <a:buNone/>
              <a:defRPr sz="2000">
                <a:solidFill>
                  <a:srgbClr val="8F9291"/>
                </a:solidFill>
              </a:defRPr>
            </a:lvl2pPr>
            <a:lvl3pPr marL="1371600" lvl="2" indent="-228600" algn="l">
              <a:lnSpc>
                <a:spcPct val="100000"/>
              </a:lnSpc>
              <a:spcBef>
                <a:spcPts val="300"/>
              </a:spcBef>
              <a:spcAft>
                <a:spcPts val="0"/>
              </a:spcAft>
              <a:buClr>
                <a:srgbClr val="8F9291"/>
              </a:buClr>
              <a:buSzPts val="1800"/>
              <a:buNone/>
              <a:defRPr sz="1800">
                <a:solidFill>
                  <a:srgbClr val="8F9291"/>
                </a:solidFill>
              </a:defRPr>
            </a:lvl3pPr>
            <a:lvl4pPr marL="1828800" lvl="3" indent="-228600" algn="l">
              <a:lnSpc>
                <a:spcPct val="100000"/>
              </a:lnSpc>
              <a:spcBef>
                <a:spcPts val="0"/>
              </a:spcBef>
              <a:spcAft>
                <a:spcPts val="0"/>
              </a:spcAft>
              <a:buClr>
                <a:srgbClr val="8F9291"/>
              </a:buClr>
              <a:buSzPts val="1600"/>
              <a:buNone/>
              <a:defRPr sz="1600">
                <a:solidFill>
                  <a:srgbClr val="8F9291"/>
                </a:solidFill>
              </a:defRPr>
            </a:lvl4pPr>
            <a:lvl5pPr marL="2286000" lvl="4" indent="-228600" algn="l">
              <a:lnSpc>
                <a:spcPct val="100000"/>
              </a:lnSpc>
              <a:spcBef>
                <a:spcPts val="0"/>
              </a:spcBef>
              <a:spcAft>
                <a:spcPts val="0"/>
              </a:spcAft>
              <a:buClr>
                <a:srgbClr val="8F9291"/>
              </a:buClr>
              <a:buSzPts val="1600"/>
              <a:buNone/>
              <a:defRPr sz="1600">
                <a:solidFill>
                  <a:srgbClr val="8F9291"/>
                </a:solidFill>
              </a:defRPr>
            </a:lvl5pPr>
            <a:lvl6pPr marL="2743200" lvl="5" indent="-228600" algn="l">
              <a:lnSpc>
                <a:spcPct val="100000"/>
              </a:lnSpc>
              <a:spcBef>
                <a:spcPts val="0"/>
              </a:spcBef>
              <a:spcAft>
                <a:spcPts val="0"/>
              </a:spcAft>
              <a:buClr>
                <a:srgbClr val="8F9291"/>
              </a:buClr>
              <a:buSzPts val="1600"/>
              <a:buNone/>
              <a:defRPr sz="1600">
                <a:solidFill>
                  <a:srgbClr val="8F9291"/>
                </a:solidFill>
              </a:defRPr>
            </a:lvl6pPr>
            <a:lvl7pPr marL="3200400" lvl="6" indent="-228600" algn="l">
              <a:lnSpc>
                <a:spcPct val="100000"/>
              </a:lnSpc>
              <a:spcBef>
                <a:spcPts val="0"/>
              </a:spcBef>
              <a:spcAft>
                <a:spcPts val="0"/>
              </a:spcAft>
              <a:buClr>
                <a:srgbClr val="8F9291"/>
              </a:buClr>
              <a:buSzPts val="1600"/>
              <a:buNone/>
              <a:defRPr sz="1600">
                <a:solidFill>
                  <a:srgbClr val="8F9291"/>
                </a:solidFill>
              </a:defRPr>
            </a:lvl7pPr>
            <a:lvl8pPr marL="3657600" lvl="7" indent="-228600" algn="l">
              <a:lnSpc>
                <a:spcPct val="100000"/>
              </a:lnSpc>
              <a:spcBef>
                <a:spcPts val="0"/>
              </a:spcBef>
              <a:spcAft>
                <a:spcPts val="0"/>
              </a:spcAft>
              <a:buClr>
                <a:srgbClr val="8F9291"/>
              </a:buClr>
              <a:buSzPts val="1600"/>
              <a:buNone/>
              <a:defRPr sz="1600">
                <a:solidFill>
                  <a:srgbClr val="8F9291"/>
                </a:solidFill>
              </a:defRPr>
            </a:lvl8pPr>
            <a:lvl9pPr marL="4114800" lvl="8" indent="-228600" algn="l">
              <a:lnSpc>
                <a:spcPct val="100000"/>
              </a:lnSpc>
              <a:spcBef>
                <a:spcPts val="0"/>
              </a:spcBef>
              <a:spcAft>
                <a:spcPts val="0"/>
              </a:spcAft>
              <a:buClr>
                <a:srgbClr val="8F9291"/>
              </a:buClr>
              <a:buSzPts val="1600"/>
              <a:buNone/>
              <a:defRPr sz="1600">
                <a:solidFill>
                  <a:srgbClr val="8F9291"/>
                </a:solidFill>
              </a:defRPr>
            </a:lvl9pPr>
          </a:lstStyle>
          <a:p>
            <a:endParaRPr/>
          </a:p>
        </p:txBody>
      </p:sp>
      <p:sp>
        <p:nvSpPr>
          <p:cNvPr id="181" name="Google Shape;181;p28"/>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8"/>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8"/>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2"/>
                </a:solidFill>
                <a:latin typeface="Calibri"/>
                <a:ea typeface="Calibri"/>
                <a:cs typeface="Calibri"/>
                <a:sym typeface="Calibri"/>
              </a:defRPr>
            </a:lvl1pPr>
            <a:lvl2pPr marL="0" lvl="1" indent="0" algn="r">
              <a:spcBef>
                <a:spcPts val="0"/>
              </a:spcBef>
              <a:buNone/>
              <a:defRPr sz="1200" b="0" i="0" u="none" strike="noStrike" cap="none">
                <a:solidFill>
                  <a:schemeClr val="lt2"/>
                </a:solidFill>
                <a:latin typeface="Calibri"/>
                <a:ea typeface="Calibri"/>
                <a:cs typeface="Calibri"/>
                <a:sym typeface="Calibri"/>
              </a:defRPr>
            </a:lvl2pPr>
            <a:lvl3pPr marL="0" lvl="2" indent="0" algn="r">
              <a:spcBef>
                <a:spcPts val="0"/>
              </a:spcBef>
              <a:buNone/>
              <a:defRPr sz="1200" b="0" i="0" u="none" strike="noStrike" cap="none">
                <a:solidFill>
                  <a:schemeClr val="lt2"/>
                </a:solidFill>
                <a:latin typeface="Calibri"/>
                <a:ea typeface="Calibri"/>
                <a:cs typeface="Calibri"/>
                <a:sym typeface="Calibri"/>
              </a:defRPr>
            </a:lvl3pPr>
            <a:lvl4pPr marL="0" lvl="3" indent="0" algn="r">
              <a:spcBef>
                <a:spcPts val="0"/>
              </a:spcBef>
              <a:buNone/>
              <a:defRPr sz="1200" b="0" i="0" u="none" strike="noStrike" cap="none">
                <a:solidFill>
                  <a:schemeClr val="lt2"/>
                </a:solidFill>
                <a:latin typeface="Calibri"/>
                <a:ea typeface="Calibri"/>
                <a:cs typeface="Calibri"/>
                <a:sym typeface="Calibri"/>
              </a:defRPr>
            </a:lvl4pPr>
            <a:lvl5pPr marL="0" lvl="4" indent="0" algn="r">
              <a:spcBef>
                <a:spcPts val="0"/>
              </a:spcBef>
              <a:buNone/>
              <a:defRPr sz="1200" b="0" i="0" u="none" strike="noStrike" cap="none">
                <a:solidFill>
                  <a:schemeClr val="lt2"/>
                </a:solidFill>
                <a:latin typeface="Calibri"/>
                <a:ea typeface="Calibri"/>
                <a:cs typeface="Calibri"/>
                <a:sym typeface="Calibri"/>
              </a:defRPr>
            </a:lvl5pPr>
            <a:lvl6pPr marL="0" lvl="5" indent="0" algn="r">
              <a:spcBef>
                <a:spcPts val="0"/>
              </a:spcBef>
              <a:buNone/>
              <a:defRPr sz="1200" b="0" i="0" u="none" strike="noStrike" cap="none">
                <a:solidFill>
                  <a:schemeClr val="lt2"/>
                </a:solidFill>
                <a:latin typeface="Calibri"/>
                <a:ea typeface="Calibri"/>
                <a:cs typeface="Calibri"/>
                <a:sym typeface="Calibri"/>
              </a:defRPr>
            </a:lvl6pPr>
            <a:lvl7pPr marL="0" lvl="6" indent="0" algn="r">
              <a:spcBef>
                <a:spcPts val="0"/>
              </a:spcBef>
              <a:buNone/>
              <a:defRPr sz="1200" b="0" i="0" u="none" strike="noStrike" cap="none">
                <a:solidFill>
                  <a:schemeClr val="lt2"/>
                </a:solidFill>
                <a:latin typeface="Calibri"/>
                <a:ea typeface="Calibri"/>
                <a:cs typeface="Calibri"/>
                <a:sym typeface="Calibri"/>
              </a:defRPr>
            </a:lvl7pPr>
            <a:lvl8pPr marL="0" lvl="7" indent="0" algn="r">
              <a:spcBef>
                <a:spcPts val="0"/>
              </a:spcBef>
              <a:buNone/>
              <a:defRPr sz="1200" b="0" i="0" u="none" strike="noStrike" cap="none">
                <a:solidFill>
                  <a:schemeClr val="lt2"/>
                </a:solidFill>
                <a:latin typeface="Calibri"/>
                <a:ea typeface="Calibri"/>
                <a:cs typeface="Calibri"/>
                <a:sym typeface="Calibri"/>
              </a:defRPr>
            </a:lvl8pPr>
            <a:lvl9pPr marL="0" lvl="8" indent="0" algn="r">
              <a:spcBef>
                <a:spcPts val="0"/>
              </a:spcBef>
              <a:buNone/>
              <a:defRPr sz="12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9"/>
          <p:cNvSpPr txBox="1">
            <a:spLocks noGrp="1"/>
          </p:cNvSpPr>
          <p:nvPr>
            <p:ph type="body" idx="1"/>
          </p:nvPr>
        </p:nvSpPr>
        <p:spPr>
          <a:xfrm>
            <a:off x="1280160" y="1828456"/>
            <a:ext cx="4489704" cy="830695"/>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1500"/>
              </a:spcBef>
              <a:spcAft>
                <a:spcPts val="0"/>
              </a:spcAft>
              <a:buClr>
                <a:schemeClr val="dk1"/>
              </a:buClr>
              <a:buSzPts val="2400"/>
              <a:buNone/>
              <a:defRPr sz="2400" b="1"/>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0"/>
              </a:spcBef>
              <a:spcAft>
                <a:spcPts val="0"/>
              </a:spcAft>
              <a:buClr>
                <a:schemeClr val="dk1"/>
              </a:buClr>
              <a:buSzPts val="1600"/>
              <a:buNone/>
              <a:defRPr sz="1600" b="1"/>
            </a:lvl4pPr>
            <a:lvl5pPr marL="2286000" lvl="4" indent="-228600" algn="l">
              <a:lnSpc>
                <a:spcPct val="100000"/>
              </a:lnSpc>
              <a:spcBef>
                <a:spcPts val="0"/>
              </a:spcBef>
              <a:spcAft>
                <a:spcPts val="0"/>
              </a:spcAft>
              <a:buClr>
                <a:schemeClr val="dk1"/>
              </a:buClr>
              <a:buSzPts val="1600"/>
              <a:buNone/>
              <a:defRPr sz="1600" b="1"/>
            </a:lvl5pPr>
            <a:lvl6pPr marL="2743200" lvl="5" indent="-228600" algn="l">
              <a:lnSpc>
                <a:spcPct val="100000"/>
              </a:lnSpc>
              <a:spcBef>
                <a:spcPts val="0"/>
              </a:spcBef>
              <a:spcAft>
                <a:spcPts val="0"/>
              </a:spcAft>
              <a:buClr>
                <a:schemeClr val="dk1"/>
              </a:buClr>
              <a:buSzPts val="1600"/>
              <a:buNone/>
              <a:defRPr sz="1600" b="1"/>
            </a:lvl6pPr>
            <a:lvl7pPr marL="3200400" lvl="6" indent="-228600" algn="l">
              <a:lnSpc>
                <a:spcPct val="100000"/>
              </a:lnSpc>
              <a:spcBef>
                <a:spcPts val="0"/>
              </a:spcBef>
              <a:spcAft>
                <a:spcPts val="0"/>
              </a:spcAft>
              <a:buClr>
                <a:schemeClr val="dk1"/>
              </a:buClr>
              <a:buSzPts val="1600"/>
              <a:buNone/>
              <a:defRPr sz="1600" b="1"/>
            </a:lvl7pPr>
            <a:lvl8pPr marL="3657600" lvl="7" indent="-228600" algn="l">
              <a:lnSpc>
                <a:spcPct val="100000"/>
              </a:lnSpc>
              <a:spcBef>
                <a:spcPts val="0"/>
              </a:spcBef>
              <a:spcAft>
                <a:spcPts val="0"/>
              </a:spcAft>
              <a:buClr>
                <a:schemeClr val="dk1"/>
              </a:buClr>
              <a:buSzPts val="1600"/>
              <a:buNone/>
              <a:defRPr sz="1600" b="1"/>
            </a:lvl8pPr>
            <a:lvl9pPr marL="4114800" lvl="8" indent="-228600" algn="l">
              <a:lnSpc>
                <a:spcPct val="100000"/>
              </a:lnSpc>
              <a:spcBef>
                <a:spcPts val="0"/>
              </a:spcBef>
              <a:spcAft>
                <a:spcPts val="0"/>
              </a:spcAft>
              <a:buClr>
                <a:schemeClr val="dk1"/>
              </a:buClr>
              <a:buSzPts val="1600"/>
              <a:buNone/>
              <a:defRPr sz="1600" b="1"/>
            </a:lvl9pPr>
          </a:lstStyle>
          <a:p>
            <a:endParaRPr/>
          </a:p>
        </p:txBody>
      </p:sp>
      <p:sp>
        <p:nvSpPr>
          <p:cNvPr id="187" name="Google Shape;187;p29"/>
          <p:cNvSpPr txBox="1">
            <a:spLocks noGrp="1"/>
          </p:cNvSpPr>
          <p:nvPr>
            <p:ph type="body" idx="2"/>
          </p:nvPr>
        </p:nvSpPr>
        <p:spPr>
          <a:xfrm>
            <a:off x="1280160" y="2743194"/>
            <a:ext cx="4489704" cy="3433769"/>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188" name="Google Shape;188;p29"/>
          <p:cNvSpPr txBox="1">
            <a:spLocks noGrp="1"/>
          </p:cNvSpPr>
          <p:nvPr>
            <p:ph type="body" idx="3"/>
          </p:nvPr>
        </p:nvSpPr>
        <p:spPr>
          <a:xfrm>
            <a:off x="6419088" y="1828456"/>
            <a:ext cx="4489704" cy="830695"/>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1500"/>
              </a:spcBef>
              <a:spcAft>
                <a:spcPts val="0"/>
              </a:spcAft>
              <a:buClr>
                <a:schemeClr val="dk1"/>
              </a:buClr>
              <a:buSzPts val="2400"/>
              <a:buNone/>
              <a:defRPr sz="2400" b="1"/>
            </a:lvl1pPr>
            <a:lvl2pPr marL="914400" lvl="1" indent="-228600" algn="l">
              <a:lnSpc>
                <a:spcPct val="100000"/>
              </a:lnSpc>
              <a:spcBef>
                <a:spcPts val="300"/>
              </a:spcBef>
              <a:spcAft>
                <a:spcPts val="0"/>
              </a:spcAft>
              <a:buClr>
                <a:schemeClr val="dk1"/>
              </a:buClr>
              <a:buSzPts val="2000"/>
              <a:buNone/>
              <a:defRPr sz="2000" b="1"/>
            </a:lvl2pPr>
            <a:lvl3pPr marL="1371600" lvl="2" indent="-228600" algn="l">
              <a:lnSpc>
                <a:spcPct val="100000"/>
              </a:lnSpc>
              <a:spcBef>
                <a:spcPts val="300"/>
              </a:spcBef>
              <a:spcAft>
                <a:spcPts val="0"/>
              </a:spcAft>
              <a:buClr>
                <a:schemeClr val="dk1"/>
              </a:buClr>
              <a:buSzPts val="1800"/>
              <a:buNone/>
              <a:defRPr sz="1800" b="1"/>
            </a:lvl3pPr>
            <a:lvl4pPr marL="1828800" lvl="3" indent="-228600" algn="l">
              <a:lnSpc>
                <a:spcPct val="100000"/>
              </a:lnSpc>
              <a:spcBef>
                <a:spcPts val="0"/>
              </a:spcBef>
              <a:spcAft>
                <a:spcPts val="0"/>
              </a:spcAft>
              <a:buClr>
                <a:schemeClr val="dk1"/>
              </a:buClr>
              <a:buSzPts val="1600"/>
              <a:buNone/>
              <a:defRPr sz="1600" b="1"/>
            </a:lvl4pPr>
            <a:lvl5pPr marL="2286000" lvl="4" indent="-228600" algn="l">
              <a:lnSpc>
                <a:spcPct val="100000"/>
              </a:lnSpc>
              <a:spcBef>
                <a:spcPts val="0"/>
              </a:spcBef>
              <a:spcAft>
                <a:spcPts val="0"/>
              </a:spcAft>
              <a:buClr>
                <a:schemeClr val="dk1"/>
              </a:buClr>
              <a:buSzPts val="1600"/>
              <a:buNone/>
              <a:defRPr sz="1600" b="1"/>
            </a:lvl5pPr>
            <a:lvl6pPr marL="2743200" lvl="5" indent="-228600" algn="l">
              <a:lnSpc>
                <a:spcPct val="100000"/>
              </a:lnSpc>
              <a:spcBef>
                <a:spcPts val="0"/>
              </a:spcBef>
              <a:spcAft>
                <a:spcPts val="0"/>
              </a:spcAft>
              <a:buClr>
                <a:schemeClr val="dk1"/>
              </a:buClr>
              <a:buSzPts val="1600"/>
              <a:buNone/>
              <a:defRPr sz="1600" b="1"/>
            </a:lvl6pPr>
            <a:lvl7pPr marL="3200400" lvl="6" indent="-228600" algn="l">
              <a:lnSpc>
                <a:spcPct val="100000"/>
              </a:lnSpc>
              <a:spcBef>
                <a:spcPts val="0"/>
              </a:spcBef>
              <a:spcAft>
                <a:spcPts val="0"/>
              </a:spcAft>
              <a:buClr>
                <a:schemeClr val="dk1"/>
              </a:buClr>
              <a:buSzPts val="1600"/>
              <a:buNone/>
              <a:defRPr sz="1600" b="1"/>
            </a:lvl7pPr>
            <a:lvl8pPr marL="3657600" lvl="7" indent="-228600" algn="l">
              <a:lnSpc>
                <a:spcPct val="100000"/>
              </a:lnSpc>
              <a:spcBef>
                <a:spcPts val="0"/>
              </a:spcBef>
              <a:spcAft>
                <a:spcPts val="0"/>
              </a:spcAft>
              <a:buClr>
                <a:schemeClr val="dk1"/>
              </a:buClr>
              <a:buSzPts val="1600"/>
              <a:buNone/>
              <a:defRPr sz="1600" b="1"/>
            </a:lvl8pPr>
            <a:lvl9pPr marL="4114800" lvl="8" indent="-228600" algn="l">
              <a:lnSpc>
                <a:spcPct val="100000"/>
              </a:lnSpc>
              <a:spcBef>
                <a:spcPts val="0"/>
              </a:spcBef>
              <a:spcAft>
                <a:spcPts val="0"/>
              </a:spcAft>
              <a:buClr>
                <a:schemeClr val="dk1"/>
              </a:buClr>
              <a:buSzPts val="1600"/>
              <a:buNone/>
              <a:defRPr sz="1600" b="1"/>
            </a:lvl9pPr>
          </a:lstStyle>
          <a:p>
            <a:endParaRPr/>
          </a:p>
        </p:txBody>
      </p:sp>
      <p:sp>
        <p:nvSpPr>
          <p:cNvPr id="189" name="Google Shape;189;p29"/>
          <p:cNvSpPr txBox="1">
            <a:spLocks noGrp="1"/>
          </p:cNvSpPr>
          <p:nvPr>
            <p:ph type="body" idx="4"/>
          </p:nvPr>
        </p:nvSpPr>
        <p:spPr>
          <a:xfrm>
            <a:off x="6419088" y="2743194"/>
            <a:ext cx="4489704" cy="3433769"/>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190" name="Google Shape;190;p29"/>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9"/>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29"/>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30"/>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0"/>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0"/>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8"/>
        <p:cNvGrpSpPr/>
        <p:nvPr/>
      </p:nvGrpSpPr>
      <p:grpSpPr>
        <a:xfrm>
          <a:off x="0" y="0"/>
          <a:ext cx="0" cy="0"/>
          <a:chOff x="0" y="0"/>
          <a:chExt cx="0" cy="0"/>
        </a:xfrm>
      </p:grpSpPr>
      <p:sp>
        <p:nvSpPr>
          <p:cNvPr id="199" name="Google Shape;199;p31"/>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31"/>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1"/>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32"/>
          <p:cNvSpPr txBox="1">
            <a:spLocks noGrp="1"/>
          </p:cNvSpPr>
          <p:nvPr>
            <p:ph type="body" idx="1"/>
          </p:nvPr>
        </p:nvSpPr>
        <p:spPr>
          <a:xfrm>
            <a:off x="1291818" y="2465294"/>
            <a:ext cx="3834874" cy="371166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1500"/>
              </a:spcBef>
              <a:spcAft>
                <a:spcPts val="0"/>
              </a:spcAft>
              <a:buClr>
                <a:schemeClr val="dk1"/>
              </a:buClr>
              <a:buSzPts val="2200"/>
              <a:buNone/>
              <a:defRPr sz="2200"/>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300"/>
              </a:spcBef>
              <a:spcAft>
                <a:spcPts val="0"/>
              </a:spcAft>
              <a:buClr>
                <a:schemeClr val="dk1"/>
              </a:buClr>
              <a:buSzPts val="1200"/>
              <a:buNone/>
              <a:defRPr sz="1200"/>
            </a:lvl3pPr>
            <a:lvl4pPr marL="1828800" lvl="3" indent="-228600" algn="l">
              <a:lnSpc>
                <a:spcPct val="100000"/>
              </a:lnSpc>
              <a:spcBef>
                <a:spcPts val="0"/>
              </a:spcBef>
              <a:spcAft>
                <a:spcPts val="0"/>
              </a:spcAft>
              <a:buClr>
                <a:schemeClr val="dk1"/>
              </a:buClr>
              <a:buSzPts val="1000"/>
              <a:buNone/>
              <a:defRPr sz="1000"/>
            </a:lvl4pPr>
            <a:lvl5pPr marL="2286000" lvl="4" indent="-228600" algn="l">
              <a:lnSpc>
                <a:spcPct val="100000"/>
              </a:lnSpc>
              <a:spcBef>
                <a:spcPts val="0"/>
              </a:spcBef>
              <a:spcAft>
                <a:spcPts val="0"/>
              </a:spcAft>
              <a:buClr>
                <a:schemeClr val="dk1"/>
              </a:buClr>
              <a:buSzPts val="1000"/>
              <a:buNone/>
              <a:defRPr sz="1000"/>
            </a:lvl5pPr>
            <a:lvl6pPr marL="2743200" lvl="5" indent="-228600" algn="l">
              <a:lnSpc>
                <a:spcPct val="100000"/>
              </a:lnSpc>
              <a:spcBef>
                <a:spcPts val="0"/>
              </a:spcBef>
              <a:spcAft>
                <a:spcPts val="0"/>
              </a:spcAft>
              <a:buClr>
                <a:schemeClr val="dk1"/>
              </a:buClr>
              <a:buSzPts val="1000"/>
              <a:buNone/>
              <a:defRPr sz="1000"/>
            </a:lvl6pPr>
            <a:lvl7pPr marL="3200400" lvl="6" indent="-228600" algn="l">
              <a:lnSpc>
                <a:spcPct val="100000"/>
              </a:lnSpc>
              <a:spcBef>
                <a:spcPts val="0"/>
              </a:spcBef>
              <a:spcAft>
                <a:spcPts val="0"/>
              </a:spcAft>
              <a:buClr>
                <a:schemeClr val="dk1"/>
              </a:buClr>
              <a:buSzPts val="1000"/>
              <a:buNone/>
              <a:defRPr sz="1000"/>
            </a:lvl7pPr>
            <a:lvl8pPr marL="3657600" lvl="7" indent="-228600" algn="l">
              <a:lnSpc>
                <a:spcPct val="100000"/>
              </a:lnSpc>
              <a:spcBef>
                <a:spcPts val="0"/>
              </a:spcBef>
              <a:spcAft>
                <a:spcPts val="0"/>
              </a:spcAft>
              <a:buClr>
                <a:schemeClr val="dk1"/>
              </a:buClr>
              <a:buSzPts val="1000"/>
              <a:buNone/>
              <a:defRPr sz="1000"/>
            </a:lvl8pPr>
            <a:lvl9pPr marL="4114800" lvl="8" indent="-228600" algn="l">
              <a:lnSpc>
                <a:spcPct val="100000"/>
              </a:lnSpc>
              <a:spcBef>
                <a:spcPts val="0"/>
              </a:spcBef>
              <a:spcAft>
                <a:spcPts val="0"/>
              </a:spcAft>
              <a:buClr>
                <a:schemeClr val="dk1"/>
              </a:buClr>
              <a:buSzPts val="1000"/>
              <a:buNone/>
              <a:defRPr sz="1000"/>
            </a:lvl9pPr>
          </a:lstStyle>
          <a:p>
            <a:endParaRPr/>
          </a:p>
        </p:txBody>
      </p:sp>
      <p:sp>
        <p:nvSpPr>
          <p:cNvPr id="205" name="Google Shape;205;p32"/>
          <p:cNvSpPr txBox="1">
            <a:spLocks noGrp="1"/>
          </p:cNvSpPr>
          <p:nvPr>
            <p:ph type="body" idx="2"/>
          </p:nvPr>
        </p:nvSpPr>
        <p:spPr>
          <a:xfrm>
            <a:off x="5518897" y="2465294"/>
            <a:ext cx="5174504" cy="3711669"/>
          </a:xfrm>
          <a:prstGeom prst="rect">
            <a:avLst/>
          </a:prstGeom>
          <a:noFill/>
          <a:ln>
            <a:noFill/>
          </a:ln>
        </p:spPr>
        <p:txBody>
          <a:bodyPr spcFirstLastPara="1" wrap="square" lIns="91425" tIns="45700" rIns="91425" bIns="45700" anchor="t" anchorCtr="0"/>
          <a:lstStyle>
            <a:lvl1pPr marL="457200" lvl="0" indent="-368300" algn="l">
              <a:lnSpc>
                <a:spcPct val="100000"/>
              </a:lnSpc>
              <a:spcBef>
                <a:spcPts val="1500"/>
              </a:spcBef>
              <a:spcAft>
                <a:spcPts val="0"/>
              </a:spcAft>
              <a:buClr>
                <a:schemeClr val="dk1"/>
              </a:buClr>
              <a:buSzPts val="2200"/>
              <a:buChar char="▪"/>
              <a:defRPr sz="2200"/>
            </a:lvl1pPr>
            <a:lvl2pPr marL="914400" lvl="1" indent="-355600" algn="l">
              <a:lnSpc>
                <a:spcPct val="100000"/>
              </a:lnSpc>
              <a:spcBef>
                <a:spcPts val="300"/>
              </a:spcBef>
              <a:spcAft>
                <a:spcPts val="0"/>
              </a:spcAft>
              <a:buClr>
                <a:schemeClr val="dk1"/>
              </a:buClr>
              <a:buSzPts val="2000"/>
              <a:buChar char="▪"/>
              <a:defRPr sz="2000"/>
            </a:lvl2pPr>
            <a:lvl3pPr marL="1371600" lvl="2" indent="-342900" algn="l">
              <a:lnSpc>
                <a:spcPct val="100000"/>
              </a:lnSpc>
              <a:spcBef>
                <a:spcPts val="300"/>
              </a:spcBef>
              <a:spcAft>
                <a:spcPts val="0"/>
              </a:spcAft>
              <a:buClr>
                <a:schemeClr val="dk1"/>
              </a:buClr>
              <a:buSzPts val="1800"/>
              <a:buChar char="▪"/>
              <a:defRPr sz="1800"/>
            </a:lvl3pPr>
            <a:lvl4pPr marL="1828800" lvl="3" indent="-330200" algn="l">
              <a:lnSpc>
                <a:spcPct val="100000"/>
              </a:lnSpc>
              <a:spcBef>
                <a:spcPts val="0"/>
              </a:spcBef>
              <a:spcAft>
                <a:spcPts val="0"/>
              </a:spcAft>
              <a:buClr>
                <a:schemeClr val="dk1"/>
              </a:buClr>
              <a:buSzPts val="1600"/>
              <a:buChar char="▪"/>
              <a:defRPr sz="1600"/>
            </a:lvl4pPr>
            <a:lvl5pPr marL="2286000" lvl="4" indent="-330200" algn="l">
              <a:lnSpc>
                <a:spcPct val="100000"/>
              </a:lnSpc>
              <a:spcBef>
                <a:spcPts val="0"/>
              </a:spcBef>
              <a:spcAft>
                <a:spcPts val="0"/>
              </a:spcAft>
              <a:buClr>
                <a:schemeClr val="dk1"/>
              </a:buClr>
              <a:buSzPts val="1600"/>
              <a:buChar char="▪"/>
              <a:defRPr sz="1600"/>
            </a:lvl5pPr>
            <a:lvl6pPr marL="2743200" lvl="5" indent="-330200" algn="l">
              <a:lnSpc>
                <a:spcPct val="100000"/>
              </a:lnSpc>
              <a:spcBef>
                <a:spcPts val="0"/>
              </a:spcBef>
              <a:spcAft>
                <a:spcPts val="0"/>
              </a:spcAft>
              <a:buClr>
                <a:schemeClr val="dk1"/>
              </a:buClr>
              <a:buSzPts val="1600"/>
              <a:buChar char="▪"/>
              <a:defRPr sz="1600"/>
            </a:lvl6pPr>
            <a:lvl7pPr marL="3200400" lvl="6" indent="-330200" algn="l">
              <a:lnSpc>
                <a:spcPct val="100000"/>
              </a:lnSpc>
              <a:spcBef>
                <a:spcPts val="0"/>
              </a:spcBef>
              <a:spcAft>
                <a:spcPts val="0"/>
              </a:spcAft>
              <a:buClr>
                <a:schemeClr val="dk1"/>
              </a:buClr>
              <a:buSzPts val="1600"/>
              <a:buChar char="▪"/>
              <a:defRPr sz="1600"/>
            </a:lvl7pPr>
            <a:lvl8pPr marL="3657600" lvl="7" indent="-330200" algn="l">
              <a:lnSpc>
                <a:spcPct val="100000"/>
              </a:lnSpc>
              <a:spcBef>
                <a:spcPts val="0"/>
              </a:spcBef>
              <a:spcAft>
                <a:spcPts val="0"/>
              </a:spcAft>
              <a:buClr>
                <a:schemeClr val="dk1"/>
              </a:buClr>
              <a:buSzPts val="1600"/>
              <a:buChar char="▪"/>
              <a:defRPr sz="1600"/>
            </a:lvl8pPr>
            <a:lvl9pPr marL="4114800" lvl="8" indent="-330200" algn="l">
              <a:lnSpc>
                <a:spcPct val="100000"/>
              </a:lnSpc>
              <a:spcBef>
                <a:spcPts val="0"/>
              </a:spcBef>
              <a:spcAft>
                <a:spcPts val="0"/>
              </a:spcAft>
              <a:buClr>
                <a:schemeClr val="dk1"/>
              </a:buClr>
              <a:buSzPts val="1600"/>
              <a:buChar char="▪"/>
              <a:defRPr sz="1600"/>
            </a:lvl9pPr>
          </a:lstStyle>
          <a:p>
            <a:endParaRPr/>
          </a:p>
        </p:txBody>
      </p:sp>
      <p:sp>
        <p:nvSpPr>
          <p:cNvPr id="206" name="Google Shape;206;p32"/>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2"/>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2"/>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3"/>
          <p:cNvSpPr txBox="1">
            <a:spLocks noGrp="1"/>
          </p:cNvSpPr>
          <p:nvPr>
            <p:ph type="body" idx="1"/>
          </p:nvPr>
        </p:nvSpPr>
        <p:spPr>
          <a:xfrm>
            <a:off x="1291819" y="2465293"/>
            <a:ext cx="3834874" cy="3711669"/>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1500"/>
              </a:spcBef>
              <a:spcAft>
                <a:spcPts val="0"/>
              </a:spcAft>
              <a:buClr>
                <a:schemeClr val="dk1"/>
              </a:buClr>
              <a:buSzPts val="2200"/>
              <a:buNone/>
              <a:defRPr sz="2200"/>
            </a:lvl1pPr>
            <a:lvl2pPr marL="914400" lvl="1" indent="-228600" algn="l">
              <a:lnSpc>
                <a:spcPct val="100000"/>
              </a:lnSpc>
              <a:spcBef>
                <a:spcPts val="300"/>
              </a:spcBef>
              <a:spcAft>
                <a:spcPts val="0"/>
              </a:spcAft>
              <a:buClr>
                <a:schemeClr val="dk1"/>
              </a:buClr>
              <a:buSzPts val="1400"/>
              <a:buNone/>
              <a:defRPr sz="1400"/>
            </a:lvl2pPr>
            <a:lvl3pPr marL="1371600" lvl="2" indent="-228600" algn="l">
              <a:lnSpc>
                <a:spcPct val="100000"/>
              </a:lnSpc>
              <a:spcBef>
                <a:spcPts val="300"/>
              </a:spcBef>
              <a:spcAft>
                <a:spcPts val="0"/>
              </a:spcAft>
              <a:buClr>
                <a:schemeClr val="dk1"/>
              </a:buClr>
              <a:buSzPts val="1200"/>
              <a:buNone/>
              <a:defRPr sz="1200"/>
            </a:lvl3pPr>
            <a:lvl4pPr marL="1828800" lvl="3" indent="-228600" algn="l">
              <a:lnSpc>
                <a:spcPct val="100000"/>
              </a:lnSpc>
              <a:spcBef>
                <a:spcPts val="0"/>
              </a:spcBef>
              <a:spcAft>
                <a:spcPts val="0"/>
              </a:spcAft>
              <a:buClr>
                <a:schemeClr val="dk1"/>
              </a:buClr>
              <a:buSzPts val="1000"/>
              <a:buNone/>
              <a:defRPr sz="1000"/>
            </a:lvl4pPr>
            <a:lvl5pPr marL="2286000" lvl="4" indent="-228600" algn="l">
              <a:lnSpc>
                <a:spcPct val="100000"/>
              </a:lnSpc>
              <a:spcBef>
                <a:spcPts val="0"/>
              </a:spcBef>
              <a:spcAft>
                <a:spcPts val="0"/>
              </a:spcAft>
              <a:buClr>
                <a:schemeClr val="dk1"/>
              </a:buClr>
              <a:buSzPts val="1000"/>
              <a:buNone/>
              <a:defRPr sz="1000"/>
            </a:lvl5pPr>
            <a:lvl6pPr marL="2743200" lvl="5" indent="-228600" algn="l">
              <a:lnSpc>
                <a:spcPct val="100000"/>
              </a:lnSpc>
              <a:spcBef>
                <a:spcPts val="0"/>
              </a:spcBef>
              <a:spcAft>
                <a:spcPts val="0"/>
              </a:spcAft>
              <a:buClr>
                <a:schemeClr val="dk1"/>
              </a:buClr>
              <a:buSzPts val="1000"/>
              <a:buNone/>
              <a:defRPr sz="1000"/>
            </a:lvl6pPr>
            <a:lvl7pPr marL="3200400" lvl="6" indent="-228600" algn="l">
              <a:lnSpc>
                <a:spcPct val="100000"/>
              </a:lnSpc>
              <a:spcBef>
                <a:spcPts val="0"/>
              </a:spcBef>
              <a:spcAft>
                <a:spcPts val="0"/>
              </a:spcAft>
              <a:buClr>
                <a:schemeClr val="dk1"/>
              </a:buClr>
              <a:buSzPts val="1000"/>
              <a:buNone/>
              <a:defRPr sz="1000"/>
            </a:lvl7pPr>
            <a:lvl8pPr marL="3657600" lvl="7" indent="-228600" algn="l">
              <a:lnSpc>
                <a:spcPct val="100000"/>
              </a:lnSpc>
              <a:spcBef>
                <a:spcPts val="0"/>
              </a:spcBef>
              <a:spcAft>
                <a:spcPts val="0"/>
              </a:spcAft>
              <a:buClr>
                <a:schemeClr val="dk1"/>
              </a:buClr>
              <a:buSzPts val="1000"/>
              <a:buNone/>
              <a:defRPr sz="1000"/>
            </a:lvl8pPr>
            <a:lvl9pPr marL="4114800" lvl="8" indent="-228600" algn="l">
              <a:lnSpc>
                <a:spcPct val="100000"/>
              </a:lnSpc>
              <a:spcBef>
                <a:spcPts val="0"/>
              </a:spcBef>
              <a:spcAft>
                <a:spcPts val="0"/>
              </a:spcAft>
              <a:buClr>
                <a:schemeClr val="dk1"/>
              </a:buClr>
              <a:buSzPts val="1000"/>
              <a:buNone/>
              <a:defRPr sz="1000"/>
            </a:lvl9pPr>
          </a:lstStyle>
          <a:p>
            <a:endParaRPr/>
          </a:p>
        </p:txBody>
      </p:sp>
      <p:sp>
        <p:nvSpPr>
          <p:cNvPr id="212" name="Google Shape;212;p33" descr="An empty placeholder to add an image. Click on the placeholder and select the image that you wish to add"/>
          <p:cNvSpPr>
            <a:spLocks noGrp="1"/>
          </p:cNvSpPr>
          <p:nvPr>
            <p:ph type="pic" idx="2"/>
          </p:nvPr>
        </p:nvSpPr>
        <p:spPr>
          <a:xfrm>
            <a:off x="5518896" y="1828456"/>
            <a:ext cx="5389895" cy="5029544"/>
          </a:xfrm>
          <a:prstGeom prst="rect">
            <a:avLst/>
          </a:prstGeom>
          <a:noFill/>
          <a:ln>
            <a:noFill/>
          </a:ln>
        </p:spPr>
        <p:txBody>
          <a:bodyPr spcFirstLastPara="1" wrap="square" lIns="91425" tIns="1371600" rIns="91425" bIns="45700" anchor="t" anchorCtr="0"/>
          <a:lstStyle>
            <a:lvl1pPr marR="0" lvl="0" algn="ctr" rtl="0">
              <a:lnSpc>
                <a:spcPct val="100000"/>
              </a:lnSpc>
              <a:spcBef>
                <a:spcPts val="15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1pPr>
            <a:lvl2pPr marR="0" lvl="1" algn="l" rtl="0">
              <a:lnSpc>
                <a:spcPct val="100000"/>
              </a:lnSpc>
              <a:spcBef>
                <a:spcPts val="300"/>
              </a:spcBef>
              <a:spcAft>
                <a:spcPts val="0"/>
              </a:spcAft>
              <a:buClr>
                <a:schemeClr val="dk1"/>
              </a:buClr>
              <a:buSzPts val="2800"/>
              <a:buFont typeface="Noto Sans Symbols"/>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300"/>
              </a:spcBef>
              <a:spcAft>
                <a:spcPts val="0"/>
              </a:spcAft>
              <a:buClr>
                <a:schemeClr val="dk1"/>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213" name="Google Shape;213;p33"/>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3"/>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3"/>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34"/>
          <p:cNvSpPr txBox="1">
            <a:spLocks noGrp="1"/>
          </p:cNvSpPr>
          <p:nvPr>
            <p:ph type="body" idx="1"/>
          </p:nvPr>
        </p:nvSpPr>
        <p:spPr>
          <a:xfrm rot="5400000">
            <a:off x="4101370" y="-630460"/>
            <a:ext cx="3986213" cy="9628632"/>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219" name="Google Shape;219;p34"/>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4"/>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4"/>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6"/>
        <p:cNvGrpSpPr/>
        <p:nvPr/>
      </p:nvGrpSpPr>
      <p:grpSpPr>
        <a:xfrm>
          <a:off x="0" y="0"/>
          <a:ext cx="0" cy="0"/>
          <a:chOff x="0" y="0"/>
          <a:chExt cx="0" cy="0"/>
        </a:xfrm>
      </p:grpSpPr>
      <p:sp>
        <p:nvSpPr>
          <p:cNvPr id="37" name="Google Shape;3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p35"/>
          <p:cNvSpPr/>
          <p:nvPr/>
        </p:nvSpPr>
        <p:spPr>
          <a:xfrm rot="5400000">
            <a:off x="8267671" y="3370131"/>
            <a:ext cx="6858000" cy="1188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4" name="Google Shape;224;p35"/>
          <p:cNvPicPr preferRelativeResize="0"/>
          <p:nvPr/>
        </p:nvPicPr>
        <p:blipFill rotWithShape="1">
          <a:blip r:embed="rId2">
            <a:alphaModFix/>
          </a:blip>
          <a:srcRect/>
          <a:stretch/>
        </p:blipFill>
        <p:spPr>
          <a:xfrm rot="5400000">
            <a:off x="7523375" y="2743540"/>
            <a:ext cx="6857433" cy="1371487"/>
          </a:xfrm>
          <a:prstGeom prst="rect">
            <a:avLst/>
          </a:prstGeom>
          <a:noFill/>
          <a:ln>
            <a:noFill/>
          </a:ln>
        </p:spPr>
      </p:pic>
      <p:sp>
        <p:nvSpPr>
          <p:cNvPr id="225" name="Google Shape;225;p35"/>
          <p:cNvSpPr txBox="1">
            <a:spLocks noGrp="1"/>
          </p:cNvSpPr>
          <p:nvPr>
            <p:ph type="title"/>
          </p:nvPr>
        </p:nvSpPr>
        <p:spPr>
          <a:xfrm rot="5400000">
            <a:off x="8094434" y="2634163"/>
            <a:ext cx="5714714" cy="1370886"/>
          </a:xfrm>
          <a:prstGeom prst="rect">
            <a:avLst/>
          </a:prstGeom>
          <a:noFill/>
          <a:ln>
            <a:noFill/>
          </a:ln>
        </p:spPr>
        <p:txBody>
          <a:bodyPr spcFirstLastPara="1" wrap="square" lIns="91425" tIns="45700" rIns="91425" bIns="45700" anchor="ctr" anchorCtr="0"/>
          <a:lstStyle>
            <a:lvl1pPr lvl="0" algn="l">
              <a:lnSpc>
                <a:spcPct val="9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35"/>
          <p:cNvSpPr txBox="1">
            <a:spLocks noGrp="1"/>
          </p:cNvSpPr>
          <p:nvPr>
            <p:ph type="body" idx="1"/>
          </p:nvPr>
        </p:nvSpPr>
        <p:spPr>
          <a:xfrm rot="5400000">
            <a:off x="2367386" y="-1526938"/>
            <a:ext cx="5714714" cy="9693088"/>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1500"/>
              </a:spcBef>
              <a:spcAft>
                <a:spcPts val="0"/>
              </a:spcAft>
              <a:buClr>
                <a:schemeClr val="dk1"/>
              </a:buClr>
              <a:buSzPts val="1800"/>
              <a:buChar char="▪"/>
              <a:defRPr/>
            </a:lvl1pPr>
            <a:lvl2pPr marL="914400" lvl="1" indent="-342900" algn="l">
              <a:lnSpc>
                <a:spcPct val="100000"/>
              </a:lnSpc>
              <a:spcBef>
                <a:spcPts val="300"/>
              </a:spcBef>
              <a:spcAft>
                <a:spcPts val="0"/>
              </a:spcAft>
              <a:buClr>
                <a:schemeClr val="dk1"/>
              </a:buClr>
              <a:buSzPts val="1800"/>
              <a:buChar char="▪"/>
              <a:defRPr/>
            </a:lvl2pPr>
            <a:lvl3pPr marL="1371600" lvl="2" indent="-342900" algn="l">
              <a:lnSpc>
                <a:spcPct val="100000"/>
              </a:lnSpc>
              <a:spcBef>
                <a:spcPts val="30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227" name="Google Shape;227;p35"/>
          <p:cNvSpPr txBox="1">
            <a:spLocks noGrp="1"/>
          </p:cNvSpPr>
          <p:nvPr>
            <p:ph type="dt" idx="10"/>
          </p:nvPr>
        </p:nvSpPr>
        <p:spPr>
          <a:xfrm>
            <a:off x="378199" y="6356350"/>
            <a:ext cx="1971947"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5"/>
          <p:cNvSpPr txBox="1">
            <a:spLocks noGrp="1"/>
          </p:cNvSpPr>
          <p:nvPr>
            <p:ph type="ftr" idx="11"/>
          </p:nvPr>
        </p:nvSpPr>
        <p:spPr>
          <a:xfrm>
            <a:off x="2382374" y="6356350"/>
            <a:ext cx="5687786"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35"/>
          <p:cNvSpPr txBox="1">
            <a:spLocks noGrp="1"/>
          </p:cNvSpPr>
          <p:nvPr>
            <p:ph type="sldNum" idx="12"/>
          </p:nvPr>
        </p:nvSpPr>
        <p:spPr>
          <a:xfrm>
            <a:off x="8102389" y="6356350"/>
            <a:ext cx="196889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32"/>
        <p:cNvGrpSpPr/>
        <p:nvPr/>
      </p:nvGrpSpPr>
      <p:grpSpPr>
        <a:xfrm>
          <a:off x="0" y="0"/>
          <a:ext cx="0" cy="0"/>
          <a:chOff x="0" y="0"/>
          <a:chExt cx="0" cy="0"/>
        </a:xfrm>
      </p:grpSpPr>
      <p:sp>
        <p:nvSpPr>
          <p:cNvPr id="233" name="Google Shape;233;p37"/>
          <p:cNvSpPr/>
          <p:nvPr/>
        </p:nvSpPr>
        <p:spPr>
          <a:xfrm>
            <a:off x="0" y="5239939"/>
            <a:ext cx="12192000" cy="1684019"/>
          </a:xfrm>
          <a:prstGeom prst="rect">
            <a:avLst/>
          </a:prstGeom>
          <a:solidFill>
            <a:srgbClr val="004876"/>
          </a:solidFill>
          <a:ln w="12700" cap="flat" cmpd="sng">
            <a:solidFill>
              <a:srgbClr val="00487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4" name="Google Shape;234;p37"/>
          <p:cNvSpPr/>
          <p:nvPr/>
        </p:nvSpPr>
        <p:spPr>
          <a:xfrm>
            <a:off x="0" y="1122362"/>
            <a:ext cx="12192000" cy="4135437"/>
          </a:xfrm>
          <a:prstGeom prst="rect">
            <a:avLst/>
          </a:prstGeom>
          <a:solidFill>
            <a:srgbClr val="086BB5"/>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5" name="Google Shape;235;p37"/>
          <p:cNvSpPr txBox="1">
            <a:spLocks noGrp="1"/>
          </p:cNvSpPr>
          <p:nvPr>
            <p:ph type="ctrTitle"/>
          </p:nvPr>
        </p:nvSpPr>
        <p:spPr>
          <a:xfrm>
            <a:off x="1524000" y="1625408"/>
            <a:ext cx="9144000" cy="1884552"/>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6" name="Google Shape;236;p37"/>
          <p:cNvSpPr txBox="1">
            <a:spLocks noGrp="1"/>
          </p:cNvSpPr>
          <p:nvPr>
            <p:ph type="subTitle" idx="1"/>
          </p:nvPr>
        </p:nvSpPr>
        <p:spPr>
          <a:xfrm>
            <a:off x="1524000" y="3602037"/>
            <a:ext cx="9144000" cy="1134853"/>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81B5DB"/>
              </a:buClr>
              <a:buSzPts val="2400"/>
              <a:buFont typeface="Noto Sans Symbols"/>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1B5DB"/>
              </a:buClr>
              <a:buSzPts val="2000"/>
              <a:buFont typeface="Noto Sans Symbols"/>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rgbClr val="81B5DB"/>
              </a:buClr>
              <a:buSzPts val="1800"/>
              <a:buFont typeface="Noto Sans Symbols"/>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rgbClr val="81B5DB"/>
              </a:buClr>
              <a:buSzPts val="1600"/>
              <a:buFont typeface="Noto Sans Symbols"/>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rgbClr val="81B5DB"/>
              </a:buClr>
              <a:buSzPts val="1600"/>
              <a:buFont typeface="Noto Sans Symbols"/>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7" name="Google Shape;237;p37"/>
          <p:cNvSpPr/>
          <p:nvPr/>
        </p:nvSpPr>
        <p:spPr>
          <a:xfrm>
            <a:off x="0" y="0"/>
            <a:ext cx="12192000" cy="1122360"/>
          </a:xfrm>
          <a:prstGeom prst="rect">
            <a:avLst/>
          </a:prstGeom>
          <a:solidFill>
            <a:srgbClr val="81B5DB"/>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8" name="Google Shape;238;p37"/>
          <p:cNvSpPr/>
          <p:nvPr/>
        </p:nvSpPr>
        <p:spPr>
          <a:xfrm>
            <a:off x="0" y="-11905"/>
            <a:ext cx="1524000" cy="1134265"/>
          </a:xfrm>
          <a:prstGeom prst="rect">
            <a:avLst/>
          </a:prstGeom>
          <a:solidFill>
            <a:srgbClr val="004876"/>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239" name="Google Shape;239;p37"/>
          <p:cNvPicPr preferRelativeResize="0"/>
          <p:nvPr/>
        </p:nvPicPr>
        <p:blipFill rotWithShape="1">
          <a:blip r:embed="rId2">
            <a:alphaModFix/>
          </a:blip>
          <a:srcRect/>
          <a:stretch/>
        </p:blipFill>
        <p:spPr>
          <a:xfrm>
            <a:off x="0" y="4736892"/>
            <a:ext cx="12192000" cy="960138"/>
          </a:xfrm>
          <a:prstGeom prst="rect">
            <a:avLst/>
          </a:prstGeom>
          <a:noFill/>
          <a:ln>
            <a:noFill/>
          </a:ln>
        </p:spPr>
      </p:pic>
      <p:pic>
        <p:nvPicPr>
          <p:cNvPr id="240" name="Google Shape;240;p37"/>
          <p:cNvPicPr preferRelativeResize="0"/>
          <p:nvPr/>
        </p:nvPicPr>
        <p:blipFill rotWithShape="1">
          <a:blip r:embed="rId3">
            <a:alphaModFix/>
          </a:blip>
          <a:srcRect/>
          <a:stretch/>
        </p:blipFill>
        <p:spPr>
          <a:xfrm>
            <a:off x="613391" y="5929232"/>
            <a:ext cx="3988588" cy="76252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rincipal Title Slide">
  <p:cSld name="Principal Title Slide">
    <p:bg>
      <p:bgPr>
        <a:solidFill>
          <a:schemeClr val="dk2"/>
        </a:solidFill>
        <a:effectLst/>
      </p:bgPr>
    </p:bg>
    <p:spTree>
      <p:nvGrpSpPr>
        <p:cNvPr id="1" name="Shape 241"/>
        <p:cNvGrpSpPr/>
        <p:nvPr/>
      </p:nvGrpSpPr>
      <p:grpSpPr>
        <a:xfrm>
          <a:off x="0" y="0"/>
          <a:ext cx="0" cy="0"/>
          <a:chOff x="0" y="0"/>
          <a:chExt cx="0" cy="0"/>
        </a:xfrm>
      </p:grpSpPr>
      <p:sp>
        <p:nvSpPr>
          <p:cNvPr id="242" name="Google Shape;242;p38"/>
          <p:cNvSpPr/>
          <p:nvPr/>
        </p:nvSpPr>
        <p:spPr>
          <a:xfrm>
            <a:off x="0" y="5410200"/>
            <a:ext cx="12192000" cy="14478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43" name="Google Shape;243;p38"/>
          <p:cNvGrpSpPr/>
          <p:nvPr/>
        </p:nvGrpSpPr>
        <p:grpSpPr>
          <a:xfrm>
            <a:off x="609601" y="6172200"/>
            <a:ext cx="4188884" cy="431800"/>
            <a:chOff x="1828800" y="5257799"/>
            <a:chExt cx="5461017" cy="749188"/>
          </a:xfrm>
        </p:grpSpPr>
        <p:pic>
          <p:nvPicPr>
            <p:cNvPr id="244" name="Google Shape;244;p38"/>
            <p:cNvPicPr preferRelativeResize="0"/>
            <p:nvPr/>
          </p:nvPicPr>
          <p:blipFill rotWithShape="1">
            <a:blip r:embed="rId2">
              <a:alphaModFix/>
            </a:blip>
            <a:srcRect/>
            <a:stretch/>
          </p:blipFill>
          <p:spPr>
            <a:xfrm>
              <a:off x="1828800" y="5369264"/>
              <a:ext cx="2857500" cy="545384"/>
            </a:xfrm>
            <a:prstGeom prst="rect">
              <a:avLst/>
            </a:prstGeom>
            <a:noFill/>
            <a:ln>
              <a:noFill/>
            </a:ln>
          </p:spPr>
        </p:pic>
        <p:cxnSp>
          <p:nvCxnSpPr>
            <p:cNvPr id="245" name="Google Shape;245;p38"/>
            <p:cNvCxnSpPr/>
            <p:nvPr/>
          </p:nvCxnSpPr>
          <p:spPr>
            <a:xfrm>
              <a:off x="4800764" y="5257799"/>
              <a:ext cx="0" cy="685838"/>
            </a:xfrm>
            <a:prstGeom prst="straightConnector1">
              <a:avLst/>
            </a:prstGeom>
            <a:noFill/>
            <a:ln w="9525" cap="flat" cmpd="sng">
              <a:solidFill>
                <a:srgbClr val="B7CCE4"/>
              </a:solidFill>
              <a:prstDash val="solid"/>
              <a:round/>
              <a:headEnd type="none" w="sm" len="sm"/>
              <a:tailEnd type="none" w="sm" len="sm"/>
            </a:ln>
          </p:spPr>
        </p:cxnSp>
        <p:pic>
          <p:nvPicPr>
            <p:cNvPr id="246" name="Google Shape;246;p38"/>
            <p:cNvPicPr preferRelativeResize="0"/>
            <p:nvPr/>
          </p:nvPicPr>
          <p:blipFill rotWithShape="1">
            <a:blip r:embed="rId3">
              <a:alphaModFix/>
            </a:blip>
            <a:srcRect/>
            <a:stretch/>
          </p:blipFill>
          <p:spPr>
            <a:xfrm>
              <a:off x="4914899" y="5311839"/>
              <a:ext cx="2030154" cy="399971"/>
            </a:xfrm>
            <a:prstGeom prst="rect">
              <a:avLst/>
            </a:prstGeom>
            <a:noFill/>
            <a:ln>
              <a:noFill/>
            </a:ln>
          </p:spPr>
        </p:pic>
        <p:sp>
          <p:nvSpPr>
            <p:cNvPr id="247" name="Google Shape;247;p38"/>
            <p:cNvSpPr txBox="1"/>
            <p:nvPr/>
          </p:nvSpPr>
          <p:spPr>
            <a:xfrm>
              <a:off x="4742543" y="5712767"/>
              <a:ext cx="2547274" cy="294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 b="1" i="0" u="none" strike="noStrike" cap="none">
                  <a:solidFill>
                    <a:srgbClr val="000000"/>
                  </a:solidFill>
                  <a:latin typeface="Calibri"/>
                  <a:ea typeface="Calibri"/>
                  <a:cs typeface="Calibri"/>
                  <a:sym typeface="Calibri"/>
                </a:rPr>
                <a:t>Council of Large Public Housing Authorities</a:t>
              </a:r>
              <a:endParaRPr/>
            </a:p>
          </p:txBody>
        </p:sp>
      </p:grpSp>
      <p:sp>
        <p:nvSpPr>
          <p:cNvPr id="248" name="Google Shape;248;p38"/>
          <p:cNvSpPr txBox="1">
            <a:spLocks noGrp="1"/>
          </p:cNvSpPr>
          <p:nvPr>
            <p:ph type="body" idx="1"/>
          </p:nvPr>
        </p:nvSpPr>
        <p:spPr>
          <a:xfrm>
            <a:off x="3149601" y="1219200"/>
            <a:ext cx="8632404" cy="2438400"/>
          </a:xfrm>
          <a:prstGeom prst="rect">
            <a:avLst/>
          </a:prstGeom>
          <a:noFill/>
          <a:ln>
            <a:noFill/>
          </a:ln>
        </p:spPr>
        <p:txBody>
          <a:bodyPr spcFirstLastPara="1" wrap="square" lIns="91425" tIns="45700" rIns="91425" bIns="45700" anchor="t" anchorCtr="0"/>
          <a:lstStyle>
            <a:lvl1pPr marL="457200" marR="0" lvl="0" indent="-228600" algn="r" rtl="0">
              <a:spcBef>
                <a:spcPts val="1200"/>
              </a:spcBef>
              <a:spcAft>
                <a:spcPts val="0"/>
              </a:spcAft>
              <a:buClr>
                <a:srgbClr val="DAE5F1"/>
              </a:buClr>
              <a:buSzPts val="6000"/>
              <a:buFont typeface="Arial"/>
              <a:buNone/>
              <a:defRPr sz="6000" b="1" i="0" u="none" strike="noStrike" cap="none">
                <a:solidFill>
                  <a:srgbClr val="DAE5F1"/>
                </a:solidFill>
                <a:latin typeface="Calibri"/>
                <a:ea typeface="Calibri"/>
                <a:cs typeface="Calibri"/>
                <a:sym typeface="Calibri"/>
              </a:defRPr>
            </a:lvl1pPr>
            <a:lvl2pPr marL="914400" marR="0" lvl="1" indent="-228600" algn="l" rtl="0">
              <a:spcBef>
                <a:spcPts val="560"/>
              </a:spcBef>
              <a:spcAft>
                <a:spcPts val="0"/>
              </a:spcAft>
              <a:buSzPts val="1400"/>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Google Shape;249;p38"/>
          <p:cNvSpPr txBox="1">
            <a:spLocks noGrp="1"/>
          </p:cNvSpPr>
          <p:nvPr>
            <p:ph type="body" idx="2"/>
          </p:nvPr>
        </p:nvSpPr>
        <p:spPr>
          <a:xfrm>
            <a:off x="3149601" y="4038600"/>
            <a:ext cx="8636000" cy="838200"/>
          </a:xfrm>
          <a:prstGeom prst="rect">
            <a:avLst/>
          </a:prstGeom>
          <a:noFill/>
          <a:ln>
            <a:noFill/>
          </a:ln>
        </p:spPr>
        <p:txBody>
          <a:bodyPr spcFirstLastPara="1" wrap="square" lIns="91425" tIns="45700" rIns="91425" bIns="45700" anchor="t" anchorCtr="0"/>
          <a:lstStyle>
            <a:lvl1pPr marL="457200" marR="0" lvl="0" indent="-228600" algn="r" rtl="0">
              <a:spcBef>
                <a:spcPts val="560"/>
              </a:spcBef>
              <a:spcAft>
                <a:spcPts val="0"/>
              </a:spcAft>
              <a:buClr>
                <a:srgbClr val="B7CCE4"/>
              </a:buClr>
              <a:buSzPts val="2800"/>
              <a:buFont typeface="Arial"/>
              <a:buNone/>
              <a:defRPr sz="2800" b="0" i="1" u="none" strike="noStrike" cap="none">
                <a:solidFill>
                  <a:srgbClr val="B7CCE4"/>
                </a:solidFill>
                <a:latin typeface="Calibri"/>
                <a:ea typeface="Calibri"/>
                <a:cs typeface="Calibri"/>
                <a:sym typeface="Calibri"/>
              </a:defRPr>
            </a:lvl1pPr>
            <a:lvl2pPr marL="914400" marR="0" lvl="1" indent="-228600" algn="l" rtl="0">
              <a:spcBef>
                <a:spcPts val="560"/>
              </a:spcBef>
              <a:spcAft>
                <a:spcPts val="0"/>
              </a:spcAft>
              <a:buSzPts val="1400"/>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
  <p:cSld name="Section Title ">
    <p:bg>
      <p:bgPr>
        <a:solidFill>
          <a:srgbClr val="DCE6F2"/>
        </a:solidFill>
        <a:effectLst/>
      </p:bgPr>
    </p:bg>
    <p:spTree>
      <p:nvGrpSpPr>
        <p:cNvPr id="1" name="Shape 250"/>
        <p:cNvGrpSpPr/>
        <p:nvPr/>
      </p:nvGrpSpPr>
      <p:grpSpPr>
        <a:xfrm>
          <a:off x="0" y="0"/>
          <a:ext cx="0" cy="0"/>
          <a:chOff x="0" y="0"/>
          <a:chExt cx="0" cy="0"/>
        </a:xfrm>
      </p:grpSpPr>
      <p:sp>
        <p:nvSpPr>
          <p:cNvPr id="251" name="Google Shape;251;p39"/>
          <p:cNvSpPr/>
          <p:nvPr/>
        </p:nvSpPr>
        <p:spPr>
          <a:xfrm>
            <a:off x="-16933" y="0"/>
            <a:ext cx="12208933" cy="167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2" name="Google Shape;252;p39"/>
          <p:cNvSpPr txBox="1">
            <a:spLocks noGrp="1"/>
          </p:cNvSpPr>
          <p:nvPr>
            <p:ph type="title"/>
          </p:nvPr>
        </p:nvSpPr>
        <p:spPr>
          <a:xfrm>
            <a:off x="-8541" y="457200"/>
            <a:ext cx="12192000" cy="762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4400" b="1"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53" name="Google Shape;253;p39"/>
          <p:cNvSpPr txBox="1">
            <a:spLocks noGrp="1"/>
          </p:cNvSpPr>
          <p:nvPr>
            <p:ph type="body" idx="1"/>
          </p:nvPr>
        </p:nvSpPr>
        <p:spPr>
          <a:xfrm>
            <a:off x="914400" y="2286000"/>
            <a:ext cx="10363200" cy="3733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SzPts val="1400"/>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254"/>
        <p:cNvGrpSpPr/>
        <p:nvPr/>
      </p:nvGrpSpPr>
      <p:grpSpPr>
        <a:xfrm>
          <a:off x="0" y="0"/>
          <a:ext cx="0" cy="0"/>
          <a:chOff x="0" y="0"/>
          <a:chExt cx="0" cy="0"/>
        </a:xfrm>
      </p:grpSpPr>
      <p:sp>
        <p:nvSpPr>
          <p:cNvPr id="255" name="Google Shape;255;p40"/>
          <p:cNvSpPr/>
          <p:nvPr/>
        </p:nvSpPr>
        <p:spPr>
          <a:xfrm>
            <a:off x="812801" y="3175"/>
            <a:ext cx="11385551"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6" name="Google Shape;256;p40"/>
          <p:cNvSpPr/>
          <p:nvPr/>
        </p:nvSpPr>
        <p:spPr>
          <a:xfrm>
            <a:off x="0" y="3175"/>
            <a:ext cx="8128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7" name="Google Shape;257;p4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4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40"/>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0"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0" name="Google Shape;260;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rgbClr val="000000"/>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rgbClr val="000000"/>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rgbClr val="000000"/>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rgbClr val="000000"/>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rgbClr val="000000"/>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rgbClr val="000000"/>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rgbClr val="000000"/>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rgbClr val="000000"/>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Content">
  <p:cSld name="Section Title and Content">
    <p:spTree>
      <p:nvGrpSpPr>
        <p:cNvPr id="1" name="Shape 263"/>
        <p:cNvGrpSpPr/>
        <p:nvPr/>
      </p:nvGrpSpPr>
      <p:grpSpPr>
        <a:xfrm>
          <a:off x="0" y="0"/>
          <a:ext cx="0" cy="0"/>
          <a:chOff x="0" y="0"/>
          <a:chExt cx="0" cy="0"/>
        </a:xfrm>
      </p:grpSpPr>
      <p:sp>
        <p:nvSpPr>
          <p:cNvPr id="264" name="Google Shape;264;p41"/>
          <p:cNvSpPr/>
          <p:nvPr/>
        </p:nvSpPr>
        <p:spPr>
          <a:xfrm>
            <a:off x="812801" y="3175"/>
            <a:ext cx="11385551"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5" name="Google Shape;265;p41"/>
          <p:cNvSpPr/>
          <p:nvPr/>
        </p:nvSpPr>
        <p:spPr>
          <a:xfrm>
            <a:off x="0" y="3175"/>
            <a:ext cx="8128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6" name="Google Shape;266;p41"/>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0"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sic Slide">
  <p:cSld name="Basic Slide">
    <p:spTree>
      <p:nvGrpSpPr>
        <p:cNvPr id="1" name="Shape 267"/>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8"/>
        <p:cNvGrpSpPr/>
        <p:nvPr/>
      </p:nvGrpSpPr>
      <p:grpSpPr>
        <a:xfrm>
          <a:off x="0" y="0"/>
          <a:ext cx="0" cy="0"/>
          <a:chOff x="0" y="0"/>
          <a:chExt cx="0" cy="0"/>
        </a:xfrm>
      </p:grpSpPr>
      <p:sp>
        <p:nvSpPr>
          <p:cNvPr id="269" name="Google Shape;269;p43"/>
          <p:cNvSpPr/>
          <p:nvPr/>
        </p:nvSpPr>
        <p:spPr>
          <a:xfrm>
            <a:off x="812801" y="3175"/>
            <a:ext cx="11385551"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43"/>
          <p:cNvSpPr/>
          <p:nvPr/>
        </p:nvSpPr>
        <p:spPr>
          <a:xfrm>
            <a:off x="0" y="3175"/>
            <a:ext cx="8128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1" name="Google Shape;271;p4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2" name="Google Shape;272;p4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SzPts val="1400"/>
              <a:buNone/>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3" name="Google Shape;273;p43"/>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4" name="Google Shape;274;p43"/>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SzPts val="1400"/>
              <a:buNone/>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5" name="Google Shape;275;p43"/>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0"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6"/>
        <p:cNvGrpSpPr/>
        <p:nvPr/>
      </p:nvGrpSpPr>
      <p:grpSpPr>
        <a:xfrm>
          <a:off x="0" y="0"/>
          <a:ext cx="0" cy="0"/>
          <a:chOff x="0" y="0"/>
          <a:chExt cx="0" cy="0"/>
        </a:xfrm>
      </p:grpSpPr>
      <p:sp>
        <p:nvSpPr>
          <p:cNvPr id="277" name="Google Shape;277;p44"/>
          <p:cNvSpPr/>
          <p:nvPr/>
        </p:nvSpPr>
        <p:spPr>
          <a:xfrm>
            <a:off x="416984" y="228600"/>
            <a:ext cx="4064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44"/>
          <p:cNvSpPr/>
          <p:nvPr/>
        </p:nvSpPr>
        <p:spPr>
          <a:xfrm>
            <a:off x="416984" y="1447800"/>
            <a:ext cx="4064000" cy="4572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44"/>
          <p:cNvSpPr txBox="1">
            <a:spLocks noGrp="1"/>
          </p:cNvSpPr>
          <p:nvPr>
            <p:ph type="body" idx="1"/>
          </p:nvPr>
        </p:nvSpPr>
        <p:spPr>
          <a:xfrm>
            <a:off x="4766733" y="273051"/>
            <a:ext cx="6815667" cy="567055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SzPts val="1400"/>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0" name="Google Shape;280;p44"/>
          <p:cNvSpPr txBox="1">
            <a:spLocks noGrp="1"/>
          </p:cNvSpPr>
          <p:nvPr>
            <p:ph type="body" idx="2"/>
          </p:nvPr>
        </p:nvSpPr>
        <p:spPr>
          <a:xfrm>
            <a:off x="406401" y="1435101"/>
            <a:ext cx="4011084" cy="45085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1" name="Google Shape;281;p44"/>
          <p:cNvSpPr txBox="1">
            <a:spLocks noGrp="1"/>
          </p:cNvSpPr>
          <p:nvPr>
            <p:ph type="title"/>
          </p:nvPr>
        </p:nvSpPr>
        <p:spPr>
          <a:xfrm>
            <a:off x="4064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84" name="Google Shape;284;p45"/>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5" name="Google Shape;285;p45"/>
          <p:cNvSpPr txBox="1">
            <a:spLocks noGrp="1"/>
          </p:cNvSpPr>
          <p:nvPr>
            <p:ph type="body" idx="1"/>
          </p:nvPr>
        </p:nvSpPr>
        <p:spPr>
          <a:xfrm>
            <a:off x="2389717" y="5367338"/>
            <a:ext cx="7315200" cy="5762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Content">
  <p:cSld name="Section Title and Content">
    <p:spTree>
      <p:nvGrpSpPr>
        <p:cNvPr id="1" name="Shape 292"/>
        <p:cNvGrpSpPr/>
        <p:nvPr/>
      </p:nvGrpSpPr>
      <p:grpSpPr>
        <a:xfrm>
          <a:off x="0" y="0"/>
          <a:ext cx="0" cy="0"/>
          <a:chOff x="0" y="0"/>
          <a:chExt cx="0" cy="0"/>
        </a:xfrm>
      </p:grpSpPr>
      <p:sp>
        <p:nvSpPr>
          <p:cNvPr id="293" name="Google Shape;293;p47"/>
          <p:cNvSpPr/>
          <p:nvPr/>
        </p:nvSpPr>
        <p:spPr>
          <a:xfrm>
            <a:off x="812801" y="3175"/>
            <a:ext cx="11385551"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4" name="Google Shape;294;p47"/>
          <p:cNvSpPr/>
          <p:nvPr/>
        </p:nvSpPr>
        <p:spPr>
          <a:xfrm>
            <a:off x="0" y="3175"/>
            <a:ext cx="812800" cy="1143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5" name="Google Shape;295;p47"/>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DDEAF6"/>
              </a:buClr>
              <a:buSzPts val="4000"/>
              <a:buFont typeface="Calibri"/>
              <a:buNone/>
              <a:defRPr sz="4000">
                <a:solidFill>
                  <a:srgbClr val="DDEAF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6"/>
        <p:cNvGrpSpPr/>
        <p:nvPr/>
      </p:nvGrpSpPr>
      <p:grpSpPr>
        <a:xfrm>
          <a:off x="0" y="0"/>
          <a:ext cx="0" cy="0"/>
          <a:chOff x="0" y="0"/>
          <a:chExt cx="0" cy="0"/>
        </a:xfrm>
      </p:grpSpPr>
      <p:sp>
        <p:nvSpPr>
          <p:cNvPr id="297" name="Google Shape;297;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9" name="Google Shape;29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8"/>
        <p:cNvGrpSpPr/>
        <p:nvPr/>
      </p:nvGrpSpPr>
      <p:grpSpPr>
        <a:xfrm>
          <a:off x="0" y="0"/>
          <a:ext cx="0" cy="0"/>
          <a:chOff x="0" y="0"/>
          <a:chExt cx="0" cy="0"/>
        </a:xfrm>
      </p:grpSpPr>
      <p:sp>
        <p:nvSpPr>
          <p:cNvPr id="309" name="Google Shape;309;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1" name="Google Shape;31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4"/>
        <p:cNvGrpSpPr/>
        <p:nvPr/>
      </p:nvGrpSpPr>
      <p:grpSpPr>
        <a:xfrm>
          <a:off x="0" y="0"/>
          <a:ext cx="0" cy="0"/>
          <a:chOff x="0" y="0"/>
          <a:chExt cx="0" cy="0"/>
        </a:xfrm>
      </p:grpSpPr>
      <p:sp>
        <p:nvSpPr>
          <p:cNvPr id="315" name="Google Shape;315;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1"/>
        <p:cNvGrpSpPr/>
        <p:nvPr/>
      </p:nvGrpSpPr>
      <p:grpSpPr>
        <a:xfrm>
          <a:off x="0" y="0"/>
          <a:ext cx="0" cy="0"/>
          <a:chOff x="0" y="0"/>
          <a:chExt cx="0" cy="0"/>
        </a:xfrm>
      </p:grpSpPr>
      <p:sp>
        <p:nvSpPr>
          <p:cNvPr id="322" name="Google Shape;322;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4" name="Google Shape;324;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6" name="Google Shape;326;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0"/>
        <p:cNvGrpSpPr/>
        <p:nvPr/>
      </p:nvGrpSpPr>
      <p:grpSpPr>
        <a:xfrm>
          <a:off x="0" y="0"/>
          <a:ext cx="0" cy="0"/>
          <a:chOff x="0" y="0"/>
          <a:chExt cx="0" cy="0"/>
        </a:xfrm>
      </p:grpSpPr>
      <p:sp>
        <p:nvSpPr>
          <p:cNvPr id="331" name="Google Shape;33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5"/>
        <p:cNvGrpSpPr/>
        <p:nvPr/>
      </p:nvGrpSpPr>
      <p:grpSpPr>
        <a:xfrm>
          <a:off x="0" y="0"/>
          <a:ext cx="0" cy="0"/>
          <a:chOff x="0" y="0"/>
          <a:chExt cx="0" cy="0"/>
        </a:xfrm>
      </p:grpSpPr>
      <p:sp>
        <p:nvSpPr>
          <p:cNvPr id="336" name="Google Shape;33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9"/>
        <p:cNvGrpSpPr/>
        <p:nvPr/>
      </p:nvGrpSpPr>
      <p:grpSpPr>
        <a:xfrm>
          <a:off x="0" y="0"/>
          <a:ext cx="0" cy="0"/>
          <a:chOff x="0" y="0"/>
          <a:chExt cx="0" cy="0"/>
        </a:xfrm>
      </p:grpSpPr>
      <p:sp>
        <p:nvSpPr>
          <p:cNvPr id="340" name="Google Shape;340;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2" name="Google Shape;342;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3" name="Google Shape;34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6"/>
        <p:cNvGrpSpPr/>
        <p:nvPr/>
      </p:nvGrpSpPr>
      <p:grpSpPr>
        <a:xfrm>
          <a:off x="0" y="0"/>
          <a:ext cx="0" cy="0"/>
          <a:chOff x="0" y="0"/>
          <a:chExt cx="0" cy="0"/>
        </a:xfrm>
      </p:grpSpPr>
      <p:sp>
        <p:nvSpPr>
          <p:cNvPr id="347" name="Google Shape;347;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9" name="Google Shape;349;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0" name="Google Shape;35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Content">
  <p:cSld name="Section Title and Content">
    <p:spTree>
      <p:nvGrpSpPr>
        <p:cNvPr id="1" name="Shape 43"/>
        <p:cNvGrpSpPr/>
        <p:nvPr/>
      </p:nvGrpSpPr>
      <p:grpSpPr>
        <a:xfrm>
          <a:off x="0" y="0"/>
          <a:ext cx="0" cy="0"/>
          <a:chOff x="0" y="0"/>
          <a:chExt cx="0" cy="0"/>
        </a:xfrm>
      </p:grpSpPr>
      <p:sp>
        <p:nvSpPr>
          <p:cNvPr id="44" name="Google Shape;44;p7"/>
          <p:cNvSpPr/>
          <p:nvPr/>
        </p:nvSpPr>
        <p:spPr>
          <a:xfrm>
            <a:off x="812800" y="3175"/>
            <a:ext cx="113856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7"/>
          <p:cNvSpPr/>
          <p:nvPr/>
        </p:nvSpPr>
        <p:spPr>
          <a:xfrm>
            <a:off x="0" y="3175"/>
            <a:ext cx="8127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6" name="Google Shape;46;p7"/>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0"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3"/>
        <p:cNvGrpSpPr/>
        <p:nvPr/>
      </p:nvGrpSpPr>
      <p:grpSpPr>
        <a:xfrm>
          <a:off x="0" y="0"/>
          <a:ext cx="0" cy="0"/>
          <a:chOff x="0" y="0"/>
          <a:chExt cx="0" cy="0"/>
        </a:xfrm>
      </p:grpSpPr>
      <p:sp>
        <p:nvSpPr>
          <p:cNvPr id="354" name="Google Shape;35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9"/>
        <p:cNvGrpSpPr/>
        <p:nvPr/>
      </p:nvGrpSpPr>
      <p:grpSpPr>
        <a:xfrm>
          <a:off x="0" y="0"/>
          <a:ext cx="0" cy="0"/>
          <a:chOff x="0" y="0"/>
          <a:chExt cx="0" cy="0"/>
        </a:xfrm>
      </p:grpSpPr>
      <p:sp>
        <p:nvSpPr>
          <p:cNvPr id="360" name="Google Shape;360;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3"/>
        <p:cNvGrpSpPr/>
        <p:nvPr/>
      </p:nvGrpSpPr>
      <p:grpSpPr>
        <a:xfrm>
          <a:off x="0" y="0"/>
          <a:ext cx="0" cy="0"/>
          <a:chOff x="0" y="0"/>
          <a:chExt cx="0" cy="0"/>
        </a:xfrm>
      </p:grpSpPr>
      <p:sp>
        <p:nvSpPr>
          <p:cNvPr id="374" name="Google Shape;374;p60"/>
          <p:cNvSpPr/>
          <p:nvPr/>
        </p:nvSpPr>
        <p:spPr>
          <a:xfrm>
            <a:off x="0" y="5239940"/>
            <a:ext cx="12192000" cy="1684019"/>
          </a:xfrm>
          <a:prstGeom prst="rect">
            <a:avLst/>
          </a:prstGeom>
          <a:solidFill>
            <a:srgbClr val="004876"/>
          </a:solidFill>
          <a:ln w="12700" cap="flat" cmpd="sng">
            <a:solidFill>
              <a:srgbClr val="0048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5" name="Google Shape;375;p60"/>
          <p:cNvSpPr/>
          <p:nvPr/>
        </p:nvSpPr>
        <p:spPr>
          <a:xfrm>
            <a:off x="0" y="1122362"/>
            <a:ext cx="12192000" cy="4135437"/>
          </a:xfrm>
          <a:prstGeom prst="rect">
            <a:avLst/>
          </a:prstGeom>
          <a:solidFill>
            <a:srgbClr val="086BB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6" name="Google Shape;376;p60"/>
          <p:cNvSpPr txBox="1">
            <a:spLocks noGrp="1"/>
          </p:cNvSpPr>
          <p:nvPr>
            <p:ph type="ctrTitle"/>
          </p:nvPr>
        </p:nvSpPr>
        <p:spPr>
          <a:xfrm>
            <a:off x="1524000" y="1625409"/>
            <a:ext cx="9144000" cy="1884553"/>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7" name="Google Shape;377;p60"/>
          <p:cNvSpPr txBox="1">
            <a:spLocks noGrp="1"/>
          </p:cNvSpPr>
          <p:nvPr>
            <p:ph type="subTitle" idx="1"/>
          </p:nvPr>
        </p:nvSpPr>
        <p:spPr>
          <a:xfrm>
            <a:off x="1524000" y="3602038"/>
            <a:ext cx="9144000" cy="1134853"/>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8" name="Google Shape;378;p60"/>
          <p:cNvSpPr/>
          <p:nvPr/>
        </p:nvSpPr>
        <p:spPr>
          <a:xfrm>
            <a:off x="0" y="0"/>
            <a:ext cx="12192000" cy="1122361"/>
          </a:xfrm>
          <a:prstGeom prst="rect">
            <a:avLst/>
          </a:prstGeom>
          <a:solidFill>
            <a:srgbClr val="81B5D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9" name="Google Shape;379;p60"/>
          <p:cNvSpPr/>
          <p:nvPr/>
        </p:nvSpPr>
        <p:spPr>
          <a:xfrm>
            <a:off x="0" y="-11905"/>
            <a:ext cx="1524000" cy="1134266"/>
          </a:xfrm>
          <a:prstGeom prst="rect">
            <a:avLst/>
          </a:prstGeom>
          <a:solidFill>
            <a:srgbClr val="00487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80" name="Google Shape;380;p60"/>
          <p:cNvPicPr preferRelativeResize="0"/>
          <p:nvPr/>
        </p:nvPicPr>
        <p:blipFill rotWithShape="1">
          <a:blip r:embed="rId2">
            <a:alphaModFix/>
          </a:blip>
          <a:srcRect/>
          <a:stretch/>
        </p:blipFill>
        <p:spPr>
          <a:xfrm>
            <a:off x="0" y="4736892"/>
            <a:ext cx="12192000" cy="960138"/>
          </a:xfrm>
          <a:prstGeom prst="rect">
            <a:avLst/>
          </a:prstGeom>
          <a:noFill/>
          <a:ln>
            <a:noFill/>
          </a:ln>
        </p:spPr>
      </p:pic>
      <p:pic>
        <p:nvPicPr>
          <p:cNvPr id="381" name="Google Shape;381;p60"/>
          <p:cNvPicPr preferRelativeResize="0"/>
          <p:nvPr/>
        </p:nvPicPr>
        <p:blipFill rotWithShape="1">
          <a:blip r:embed="rId3">
            <a:alphaModFix/>
          </a:blip>
          <a:srcRect/>
          <a:stretch/>
        </p:blipFill>
        <p:spPr>
          <a:xfrm>
            <a:off x="613391" y="5929232"/>
            <a:ext cx="3988589" cy="76252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
  <p:cSld name="Section Title ">
    <p:bg>
      <p:bgPr>
        <a:solidFill>
          <a:srgbClr val="DCE6F2"/>
        </a:solidFill>
        <a:effectLst/>
      </p:bgPr>
    </p:bg>
    <p:spTree>
      <p:nvGrpSpPr>
        <p:cNvPr id="1" name="Shape 56"/>
        <p:cNvGrpSpPr/>
        <p:nvPr/>
      </p:nvGrpSpPr>
      <p:grpSpPr>
        <a:xfrm>
          <a:off x="0" y="0"/>
          <a:ext cx="0" cy="0"/>
          <a:chOff x="0" y="0"/>
          <a:chExt cx="0" cy="0"/>
        </a:xfrm>
      </p:grpSpPr>
      <p:sp>
        <p:nvSpPr>
          <p:cNvPr id="57" name="Google Shape;57;p9"/>
          <p:cNvSpPr/>
          <p:nvPr/>
        </p:nvSpPr>
        <p:spPr>
          <a:xfrm>
            <a:off x="-16933" y="0"/>
            <a:ext cx="12208800" cy="167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8" name="Google Shape;58;p9"/>
          <p:cNvSpPr txBox="1">
            <a:spLocks noGrp="1"/>
          </p:cNvSpPr>
          <p:nvPr>
            <p:ph type="title"/>
          </p:nvPr>
        </p:nvSpPr>
        <p:spPr>
          <a:xfrm>
            <a:off x="-8541" y="457200"/>
            <a:ext cx="12192000" cy="7620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4400" b="1"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body" idx="1"/>
          </p:nvPr>
        </p:nvSpPr>
        <p:spPr>
          <a:xfrm>
            <a:off x="914400" y="2286000"/>
            <a:ext cx="10363200" cy="3733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SzPts val="1400"/>
              <a:buNone/>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Slide">
  <p:cSld name="Section Title Slide">
    <p:spTree>
      <p:nvGrpSpPr>
        <p:cNvPr id="1" name="Shape 60"/>
        <p:cNvGrpSpPr/>
        <p:nvPr/>
      </p:nvGrpSpPr>
      <p:grpSpPr>
        <a:xfrm>
          <a:off x="0" y="0"/>
          <a:ext cx="0" cy="0"/>
          <a:chOff x="0" y="0"/>
          <a:chExt cx="0" cy="0"/>
        </a:xfrm>
      </p:grpSpPr>
      <p:sp>
        <p:nvSpPr>
          <p:cNvPr id="61" name="Google Shape;61;p10"/>
          <p:cNvSpPr/>
          <p:nvPr/>
        </p:nvSpPr>
        <p:spPr>
          <a:xfrm>
            <a:off x="812800" y="3175"/>
            <a:ext cx="113856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2" name="Google Shape;62;p10"/>
          <p:cNvSpPr/>
          <p:nvPr/>
        </p:nvSpPr>
        <p:spPr>
          <a:xfrm>
            <a:off x="0" y="3175"/>
            <a:ext cx="8127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3" name="Google Shape;63;p10"/>
          <p:cNvSpPr txBox="1">
            <a:spLocks noGrp="1"/>
          </p:cNvSpPr>
          <p:nvPr>
            <p:ph type="body" idx="1"/>
          </p:nvPr>
        </p:nvSpPr>
        <p:spPr>
          <a:xfrm>
            <a:off x="609600" y="1600200"/>
            <a:ext cx="53847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2"/>
          </p:nvPr>
        </p:nvSpPr>
        <p:spPr>
          <a:xfrm>
            <a:off x="6197600" y="1600200"/>
            <a:ext cx="53847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0"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rgbClr val="000000"/>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rgbClr val="000000"/>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rgbClr val="000000"/>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rgbClr val="000000"/>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rgbClr val="000000"/>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rgbClr val="000000"/>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rgbClr val="000000"/>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rgbClr val="000000"/>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ic Slide">
  <p:cSld name="Basic Slide">
    <p:spTree>
      <p:nvGrpSpPr>
        <p:cNvPr id="1" name="Shape 6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0"/>
        <p:cNvGrpSpPr/>
        <p:nvPr/>
      </p:nvGrpSpPr>
      <p:grpSpPr>
        <a:xfrm>
          <a:off x="0" y="0"/>
          <a:ext cx="0" cy="0"/>
          <a:chOff x="0" y="0"/>
          <a:chExt cx="0" cy="0"/>
        </a:xfrm>
      </p:grpSpPr>
      <p:sp>
        <p:nvSpPr>
          <p:cNvPr id="71" name="Google Shape;71;p12"/>
          <p:cNvSpPr/>
          <p:nvPr/>
        </p:nvSpPr>
        <p:spPr>
          <a:xfrm>
            <a:off x="812800" y="3175"/>
            <a:ext cx="113856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2" name="Google Shape;72;p12"/>
          <p:cNvSpPr/>
          <p:nvPr/>
        </p:nvSpPr>
        <p:spPr>
          <a:xfrm>
            <a:off x="0" y="3175"/>
            <a:ext cx="812700" cy="1143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3" name="Google Shape;73;p12"/>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 name="Google Shape;74;p12"/>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SzPts val="1400"/>
              <a:buNone/>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5" name="Google Shape;75;p12"/>
          <p:cNvSpPr txBox="1">
            <a:spLocks noGrp="1"/>
          </p:cNvSpPr>
          <p:nvPr>
            <p:ph type="body" idx="3"/>
          </p:nvPr>
        </p:nvSpPr>
        <p:spPr>
          <a:xfrm>
            <a:off x="6193367" y="1535113"/>
            <a:ext cx="5388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body" idx="4"/>
          </p:nvPr>
        </p:nvSpPr>
        <p:spPr>
          <a:xfrm>
            <a:off x="6193367" y="2174875"/>
            <a:ext cx="5388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SzPts val="1400"/>
              <a:buNone/>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0" i="0" u="none" strike="noStrike" cap="none">
                <a:solidFill>
                  <a:srgbClr val="DAE5F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7.jpg"/><Relationship Id="rId5" Type="http://schemas.openxmlformats.org/officeDocument/2006/relationships/slideLayout" Target="../slideLayouts/slideLayout16.xml"/><Relationship Id="rId10" Type="http://schemas.openxmlformats.org/officeDocument/2006/relationships/image" Target="../media/image6.jp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9.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5.png"/><Relationship Id="rId5" Type="http://schemas.openxmlformats.org/officeDocument/2006/relationships/slideLayout" Target="../slideLayouts/slideLayout35.xml"/><Relationship Id="rId10"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4038600" y="1122361"/>
            <a:ext cx="8153400" cy="5053586"/>
          </a:xfrm>
          <a:prstGeom prst="rect">
            <a:avLst/>
          </a:prstGeom>
          <a:solidFill>
            <a:srgbClr val="086BB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p:nvPr/>
        </p:nvSpPr>
        <p:spPr>
          <a:xfrm>
            <a:off x="0" y="0"/>
            <a:ext cx="12192000" cy="1122361"/>
          </a:xfrm>
          <a:prstGeom prst="rect">
            <a:avLst/>
          </a:prstGeom>
          <a:solidFill>
            <a:srgbClr val="81B5D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p:nvPr/>
        </p:nvSpPr>
        <p:spPr>
          <a:xfrm>
            <a:off x="0" y="-11905"/>
            <a:ext cx="1524000" cy="1134266"/>
          </a:xfrm>
          <a:prstGeom prst="rect">
            <a:avLst/>
          </a:prstGeom>
          <a:solidFill>
            <a:srgbClr val="00487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1"/>
          <p:cNvPicPr preferRelativeResize="0"/>
          <p:nvPr/>
        </p:nvPicPr>
        <p:blipFill rotWithShape="1">
          <a:blip r:embed="rId6">
            <a:alphaModFix/>
          </a:blip>
          <a:srcRect/>
          <a:stretch/>
        </p:blipFill>
        <p:spPr>
          <a:xfrm>
            <a:off x="0" y="5996065"/>
            <a:ext cx="12192000" cy="1124262"/>
          </a:xfrm>
          <a:prstGeom prst="rect">
            <a:avLst/>
          </a:prstGeom>
          <a:noFill/>
          <a:ln>
            <a:noFill/>
          </a:ln>
        </p:spPr>
      </p:pic>
      <p:pic>
        <p:nvPicPr>
          <p:cNvPr id="14" name="Google Shape;14;p1"/>
          <p:cNvPicPr preferRelativeResize="0"/>
          <p:nvPr/>
        </p:nvPicPr>
        <p:blipFill rotWithShape="1">
          <a:blip r:embed="rId7">
            <a:alphaModFix/>
          </a:blip>
          <a:srcRect/>
          <a:stretch/>
        </p:blipFill>
        <p:spPr>
          <a:xfrm>
            <a:off x="1033116" y="6374566"/>
            <a:ext cx="2189769" cy="418632"/>
          </a:xfrm>
          <a:prstGeom prst="rect">
            <a:avLst/>
          </a:prstGeom>
          <a:noFill/>
          <a:ln>
            <a:noFill/>
          </a:ln>
        </p:spPr>
      </p:pic>
      <p:sp>
        <p:nvSpPr>
          <p:cNvPr id="15" name="Google Shape;15;p1"/>
          <p:cNvSpPr txBox="1">
            <a:spLocks noGrp="1"/>
          </p:cNvSpPr>
          <p:nvPr>
            <p:ph type="title"/>
          </p:nvPr>
        </p:nvSpPr>
        <p:spPr>
          <a:xfrm>
            <a:off x="1752600" y="114015"/>
            <a:ext cx="10515600" cy="93662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1"/>
          <p:cNvSpPr txBox="1">
            <a:spLocks noGrp="1"/>
          </p:cNvSpPr>
          <p:nvPr>
            <p:ph type="body" idx="1"/>
          </p:nvPr>
        </p:nvSpPr>
        <p:spPr>
          <a:xfrm>
            <a:off x="4676931" y="1464324"/>
            <a:ext cx="6676869"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81B5DB"/>
              </a:buClr>
              <a:buSzPts val="280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rgbClr val="81B5DB"/>
              </a:buClr>
              <a:buSzPts val="2400"/>
              <a:buFont typeface="Noto Sans Symbols"/>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rgbClr val="81B5DB"/>
              </a:buClr>
              <a:buSzPts val="20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rgbClr val="81B5DB"/>
              </a:buClr>
              <a:buSzPts val="1800"/>
              <a:buFont typeface="Noto Sans Symbols"/>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rgbClr val="81B5DB"/>
              </a:buClr>
              <a:buSzPts val="1800"/>
              <a:buFont typeface="Noto Sans Symbols"/>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20;p1"/>
          <p:cNvPicPr preferRelativeResize="0"/>
          <p:nvPr/>
        </p:nvPicPr>
        <p:blipFill rotWithShape="1">
          <a:blip r:embed="rId8">
            <a:alphaModFix/>
          </a:blip>
          <a:srcRect l="20741" r="11321"/>
          <a:stretch/>
        </p:blipFill>
        <p:spPr>
          <a:xfrm>
            <a:off x="-666427" y="1146647"/>
            <a:ext cx="5114442" cy="49987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
        <p:cNvGrpSpPr/>
        <p:nvPr/>
      </p:nvGrpSpPr>
      <p:grpSpPr>
        <a:xfrm>
          <a:off x="0" y="0"/>
          <a:ext cx="0" cy="0"/>
          <a:chOff x="0" y="0"/>
          <a:chExt cx="0" cy="0"/>
        </a:xfrm>
      </p:grpSpPr>
      <p:pic>
        <p:nvPicPr>
          <p:cNvPr id="42" name="Google Shape;42;p6"/>
          <p:cNvPicPr preferRelativeResize="0"/>
          <p:nvPr/>
        </p:nvPicPr>
        <p:blipFill rotWithShape="1">
          <a:blip r:embed="rId9">
            <a:alphaModFix/>
          </a:blip>
          <a:srcRect/>
          <a:stretch/>
        </p:blipFill>
        <p:spPr>
          <a:xfrm>
            <a:off x="609600" y="6236443"/>
            <a:ext cx="1643888" cy="31433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grpSp>
        <p:nvGrpSpPr>
          <p:cNvPr id="89" name="Google Shape;89;p15"/>
          <p:cNvGrpSpPr/>
          <p:nvPr/>
        </p:nvGrpSpPr>
        <p:grpSpPr>
          <a:xfrm>
            <a:off x="-9888" y="1716792"/>
            <a:ext cx="4145280" cy="182880"/>
            <a:chOff x="4018" y="0"/>
            <a:chExt cx="3474720" cy="326318"/>
          </a:xfrm>
        </p:grpSpPr>
        <p:sp>
          <p:nvSpPr>
            <p:cNvPr id="90" name="Google Shape;90;p15"/>
            <p:cNvSpPr/>
            <p:nvPr/>
          </p:nvSpPr>
          <p:spPr>
            <a:xfrm>
              <a:off x="4018" y="0"/>
              <a:ext cx="3474720" cy="326318"/>
            </a:xfrm>
            <a:prstGeom prst="homePlate">
              <a:avLst>
                <a:gd name="adj" fmla="val 50000"/>
              </a:avLst>
            </a:prstGeom>
            <a:solidFill>
              <a:srgbClr val="009AA6"/>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18" y="0"/>
              <a:ext cx="3432253" cy="326318"/>
            </a:xfrm>
            <a:prstGeom prst="rect">
              <a:avLst/>
            </a:prstGeom>
            <a:noFill/>
            <a:ln>
              <a:noFill/>
            </a:ln>
            <a:effectLst>
              <a:outerShdw blurRad="50800" dist="38100" dir="2700000" algn="tl" rotWithShape="0">
                <a:srgbClr val="000000">
                  <a:alpha val="40000"/>
                </a:srgbClr>
              </a:outerShdw>
            </a:effectLst>
          </p:spPr>
          <p:txBody>
            <a:bodyPr spcFirstLastPara="1" wrap="square" lIns="85325" tIns="42650" rIns="21325" bIns="4265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Calibri"/>
                <a:ea typeface="Calibri"/>
                <a:cs typeface="Calibri"/>
                <a:sym typeface="Calibri"/>
              </a:endParaRPr>
            </a:p>
          </p:txBody>
        </p:sp>
      </p:grpSp>
      <p:grpSp>
        <p:nvGrpSpPr>
          <p:cNvPr id="92" name="Google Shape;92;p15"/>
          <p:cNvGrpSpPr/>
          <p:nvPr/>
        </p:nvGrpSpPr>
        <p:grpSpPr>
          <a:xfrm>
            <a:off x="4023360" y="1716792"/>
            <a:ext cx="4145280" cy="182880"/>
            <a:chOff x="2815083" y="0"/>
            <a:chExt cx="3513832" cy="326318"/>
          </a:xfrm>
        </p:grpSpPr>
        <p:sp>
          <p:nvSpPr>
            <p:cNvPr id="93" name="Google Shape;93;p15"/>
            <p:cNvSpPr/>
            <p:nvPr/>
          </p:nvSpPr>
          <p:spPr>
            <a:xfrm>
              <a:off x="2815083" y="0"/>
              <a:ext cx="3513832" cy="326318"/>
            </a:xfrm>
            <a:prstGeom prst="chevron">
              <a:avLst>
                <a:gd name="adj" fmla="val 50000"/>
              </a:avLst>
            </a:prstGeom>
            <a:solidFill>
              <a:srgbClr val="7AB800"/>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2978242" y="0"/>
              <a:ext cx="3187514" cy="326318"/>
            </a:xfrm>
            <a:prstGeom prst="rect">
              <a:avLst/>
            </a:prstGeom>
            <a:noFill/>
            <a:ln>
              <a:noFill/>
            </a:ln>
            <a:effectLst>
              <a:outerShdw blurRad="50800" dist="38100" dir="2700000" algn="tl" rotWithShape="0">
                <a:srgbClr val="000000">
                  <a:alpha val="40000"/>
                </a:srgbClr>
              </a:outerShdw>
            </a:effectLst>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Calibri"/>
                <a:ea typeface="Calibri"/>
                <a:cs typeface="Calibri"/>
                <a:sym typeface="Calibri"/>
              </a:endParaRPr>
            </a:p>
          </p:txBody>
        </p:sp>
      </p:grpSp>
      <p:grpSp>
        <p:nvGrpSpPr>
          <p:cNvPr id="95" name="Google Shape;95;p15"/>
          <p:cNvGrpSpPr/>
          <p:nvPr/>
        </p:nvGrpSpPr>
        <p:grpSpPr>
          <a:xfrm>
            <a:off x="8054531" y="1717845"/>
            <a:ext cx="4145280" cy="182880"/>
            <a:chOff x="5626149" y="0"/>
            <a:chExt cx="3513832" cy="326318"/>
          </a:xfrm>
        </p:grpSpPr>
        <p:sp>
          <p:nvSpPr>
            <p:cNvPr id="96" name="Google Shape;96;p15"/>
            <p:cNvSpPr/>
            <p:nvPr/>
          </p:nvSpPr>
          <p:spPr>
            <a:xfrm>
              <a:off x="5626149" y="0"/>
              <a:ext cx="3513832" cy="326318"/>
            </a:xfrm>
            <a:prstGeom prst="chevron">
              <a:avLst>
                <a:gd name="adj" fmla="val 50000"/>
              </a:avLst>
            </a:prstGeom>
            <a:solidFill>
              <a:srgbClr val="FF6D14"/>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789308" y="0"/>
              <a:ext cx="3187514" cy="326318"/>
            </a:xfrm>
            <a:prstGeom prst="rect">
              <a:avLst/>
            </a:prstGeom>
            <a:noFill/>
            <a:ln>
              <a:noFill/>
            </a:ln>
            <a:effectLst>
              <a:outerShdw blurRad="50800" dist="38100" dir="2700000" algn="tl" rotWithShape="0">
                <a:srgbClr val="000000">
                  <a:alpha val="40000"/>
                </a:srgbClr>
              </a:outerShdw>
            </a:effectLst>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None/>
              </a:pPr>
              <a:endParaRPr sz="1600" b="0" i="0" u="none" strike="noStrike" cap="none">
                <a:solidFill>
                  <a:schemeClr val="lt1"/>
                </a:solidFill>
                <a:latin typeface="Calibri"/>
                <a:ea typeface="Calibri"/>
                <a:cs typeface="Calibri"/>
                <a:sym typeface="Calibri"/>
              </a:endParaRPr>
            </a:p>
          </p:txBody>
        </p:sp>
      </p:grpSp>
      <p:sp>
        <p:nvSpPr>
          <p:cNvPr id="98" name="Google Shape;98;p15"/>
          <p:cNvSpPr txBox="1">
            <a:spLocks noGrp="1"/>
          </p:cNvSpPr>
          <p:nvPr>
            <p:ph type="title"/>
          </p:nvPr>
        </p:nvSpPr>
        <p:spPr>
          <a:xfrm>
            <a:off x="838200" y="179826"/>
            <a:ext cx="10515600" cy="1325563"/>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4400"/>
              <a:buFont typeface="PT Sans"/>
              <a:buNone/>
              <a:defRPr sz="4400" b="0" i="0" u="none" strike="noStrike" cap="none">
                <a:solidFill>
                  <a:schemeClr val="dk1"/>
                </a:solidFill>
                <a:latin typeface="PT Sans"/>
                <a:ea typeface="PT Sans"/>
                <a:cs typeface="PT Sans"/>
                <a:sym typeface="PT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15"/>
          <p:cNvSpPr txBox="1">
            <a:spLocks noGrp="1"/>
          </p:cNvSpPr>
          <p:nvPr>
            <p:ph type="body" idx="1"/>
          </p:nvPr>
        </p:nvSpPr>
        <p:spPr>
          <a:xfrm>
            <a:off x="838200" y="2011680"/>
            <a:ext cx="10515600" cy="416528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009AA6"/>
              </a:buClr>
              <a:buSzPts val="2800"/>
              <a:buFont typeface="Arial"/>
              <a:buChar char="•"/>
              <a:defRPr sz="2800" b="0" i="0" u="none" strike="noStrike" cap="none">
                <a:solidFill>
                  <a:schemeClr val="dk1"/>
                </a:solidFill>
                <a:latin typeface="PT Sans"/>
                <a:ea typeface="PT Sans"/>
                <a:cs typeface="PT Sans"/>
                <a:sym typeface="PT Sans"/>
              </a:defRPr>
            </a:lvl1pPr>
            <a:lvl2pPr marL="914400" marR="0" lvl="1" indent="-381000" algn="l" rtl="0">
              <a:lnSpc>
                <a:spcPct val="90000"/>
              </a:lnSpc>
              <a:spcBef>
                <a:spcPts val="500"/>
              </a:spcBef>
              <a:spcAft>
                <a:spcPts val="0"/>
              </a:spcAft>
              <a:buClr>
                <a:srgbClr val="7AB800"/>
              </a:buClr>
              <a:buSzPts val="2400"/>
              <a:buFont typeface="Arial"/>
              <a:buChar char="•"/>
              <a:defRPr sz="2400" b="0" i="0" u="none" strike="noStrike" cap="none">
                <a:solidFill>
                  <a:schemeClr val="dk1"/>
                </a:solidFill>
                <a:latin typeface="PT Sans"/>
                <a:ea typeface="PT Sans"/>
                <a:cs typeface="PT Sans"/>
                <a:sym typeface="PT Sans"/>
              </a:defRPr>
            </a:lvl2pPr>
            <a:lvl3pPr marL="1371600" marR="0" lvl="2" indent="-355600" algn="l" rtl="0">
              <a:lnSpc>
                <a:spcPct val="90000"/>
              </a:lnSpc>
              <a:spcBef>
                <a:spcPts val="500"/>
              </a:spcBef>
              <a:spcAft>
                <a:spcPts val="0"/>
              </a:spcAft>
              <a:buClr>
                <a:srgbClr val="7AB800"/>
              </a:buClr>
              <a:buSzPts val="2000"/>
              <a:buFont typeface="Arial"/>
              <a:buChar char="•"/>
              <a:defRPr sz="2000" b="0" i="0" u="none" strike="noStrike" cap="none">
                <a:solidFill>
                  <a:schemeClr val="dk1"/>
                </a:solidFill>
                <a:latin typeface="PT Sans"/>
                <a:ea typeface="PT Sans"/>
                <a:cs typeface="PT Sans"/>
                <a:sym typeface="PT Sans"/>
              </a:defRPr>
            </a:lvl3pPr>
            <a:lvl4pPr marL="1828800" marR="0" lvl="3" indent="-342900" algn="l" rtl="0">
              <a:lnSpc>
                <a:spcPct val="90000"/>
              </a:lnSpc>
              <a:spcBef>
                <a:spcPts val="500"/>
              </a:spcBef>
              <a:spcAft>
                <a:spcPts val="0"/>
              </a:spcAft>
              <a:buClr>
                <a:srgbClr val="7AB800"/>
              </a:buClr>
              <a:buSzPts val="1800"/>
              <a:buFont typeface="Arial"/>
              <a:buChar char="•"/>
              <a:defRPr sz="1800" b="0" i="0" u="none" strike="noStrike" cap="none">
                <a:solidFill>
                  <a:schemeClr val="dk1"/>
                </a:solidFill>
                <a:latin typeface="PT Sans"/>
                <a:ea typeface="PT Sans"/>
                <a:cs typeface="PT Sans"/>
                <a:sym typeface="PT Sans"/>
              </a:defRPr>
            </a:lvl4pPr>
            <a:lvl5pPr marL="2286000" marR="0" lvl="4" indent="-342900" algn="l" rtl="0">
              <a:lnSpc>
                <a:spcPct val="90000"/>
              </a:lnSpc>
              <a:spcBef>
                <a:spcPts val="500"/>
              </a:spcBef>
              <a:spcAft>
                <a:spcPts val="0"/>
              </a:spcAft>
              <a:buClr>
                <a:srgbClr val="7AB800"/>
              </a:buClr>
              <a:buSzPts val="1800"/>
              <a:buFont typeface="Arial"/>
              <a:buChar char="•"/>
              <a:defRPr sz="1800" b="0" i="0" u="none" strike="noStrike" cap="none">
                <a:solidFill>
                  <a:schemeClr val="dk1"/>
                </a:solidFill>
                <a:latin typeface="PT Sans"/>
                <a:ea typeface="PT Sans"/>
                <a:cs typeface="PT Sans"/>
                <a:sym typeface="PT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sldNum" idx="12"/>
          </p:nvPr>
        </p:nvSpPr>
        <p:spPr>
          <a:xfrm>
            <a:off x="11345732" y="6450904"/>
            <a:ext cx="8462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00" b="0" i="0" u="none" strike="noStrike" cap="none">
                <a:solidFill>
                  <a:srgbClr val="888888"/>
                </a:solidFill>
                <a:latin typeface="PT Sans"/>
                <a:ea typeface="PT Sans"/>
                <a:cs typeface="PT Sans"/>
                <a:sym typeface="PT Sans"/>
              </a:defRPr>
            </a:lvl1pPr>
            <a:lvl2pPr marL="0" marR="0" lvl="1" indent="0" algn="r" rtl="0">
              <a:spcBef>
                <a:spcPts val="0"/>
              </a:spcBef>
              <a:buNone/>
              <a:defRPr sz="1300" b="0" i="0" u="none" strike="noStrike" cap="none">
                <a:solidFill>
                  <a:srgbClr val="888888"/>
                </a:solidFill>
                <a:latin typeface="PT Sans"/>
                <a:ea typeface="PT Sans"/>
                <a:cs typeface="PT Sans"/>
                <a:sym typeface="PT Sans"/>
              </a:defRPr>
            </a:lvl2pPr>
            <a:lvl3pPr marL="0" marR="0" lvl="2" indent="0" algn="r" rtl="0">
              <a:spcBef>
                <a:spcPts val="0"/>
              </a:spcBef>
              <a:buNone/>
              <a:defRPr sz="1300" b="0" i="0" u="none" strike="noStrike" cap="none">
                <a:solidFill>
                  <a:srgbClr val="888888"/>
                </a:solidFill>
                <a:latin typeface="PT Sans"/>
                <a:ea typeface="PT Sans"/>
                <a:cs typeface="PT Sans"/>
                <a:sym typeface="PT Sans"/>
              </a:defRPr>
            </a:lvl3pPr>
            <a:lvl4pPr marL="0" marR="0" lvl="3" indent="0" algn="r" rtl="0">
              <a:spcBef>
                <a:spcPts val="0"/>
              </a:spcBef>
              <a:buNone/>
              <a:defRPr sz="1300" b="0" i="0" u="none" strike="noStrike" cap="none">
                <a:solidFill>
                  <a:srgbClr val="888888"/>
                </a:solidFill>
                <a:latin typeface="PT Sans"/>
                <a:ea typeface="PT Sans"/>
                <a:cs typeface="PT Sans"/>
                <a:sym typeface="PT Sans"/>
              </a:defRPr>
            </a:lvl4pPr>
            <a:lvl5pPr marL="0" marR="0" lvl="4" indent="0" algn="r" rtl="0">
              <a:spcBef>
                <a:spcPts val="0"/>
              </a:spcBef>
              <a:buNone/>
              <a:defRPr sz="1300" b="0" i="0" u="none" strike="noStrike" cap="none">
                <a:solidFill>
                  <a:srgbClr val="888888"/>
                </a:solidFill>
                <a:latin typeface="PT Sans"/>
                <a:ea typeface="PT Sans"/>
                <a:cs typeface="PT Sans"/>
                <a:sym typeface="PT Sans"/>
              </a:defRPr>
            </a:lvl5pPr>
            <a:lvl6pPr marL="0" marR="0" lvl="5" indent="0" algn="r" rtl="0">
              <a:spcBef>
                <a:spcPts val="0"/>
              </a:spcBef>
              <a:buNone/>
              <a:defRPr sz="1300" b="0" i="0" u="none" strike="noStrike" cap="none">
                <a:solidFill>
                  <a:srgbClr val="888888"/>
                </a:solidFill>
                <a:latin typeface="PT Sans"/>
                <a:ea typeface="PT Sans"/>
                <a:cs typeface="PT Sans"/>
                <a:sym typeface="PT Sans"/>
              </a:defRPr>
            </a:lvl6pPr>
            <a:lvl7pPr marL="0" marR="0" lvl="6" indent="0" algn="r" rtl="0">
              <a:spcBef>
                <a:spcPts val="0"/>
              </a:spcBef>
              <a:buNone/>
              <a:defRPr sz="1300" b="0" i="0" u="none" strike="noStrike" cap="none">
                <a:solidFill>
                  <a:srgbClr val="888888"/>
                </a:solidFill>
                <a:latin typeface="PT Sans"/>
                <a:ea typeface="PT Sans"/>
                <a:cs typeface="PT Sans"/>
                <a:sym typeface="PT Sans"/>
              </a:defRPr>
            </a:lvl7pPr>
            <a:lvl8pPr marL="0" marR="0" lvl="7" indent="0" algn="r" rtl="0">
              <a:spcBef>
                <a:spcPts val="0"/>
              </a:spcBef>
              <a:buNone/>
              <a:defRPr sz="1300" b="0" i="0" u="none" strike="noStrike" cap="none">
                <a:solidFill>
                  <a:srgbClr val="888888"/>
                </a:solidFill>
                <a:latin typeface="PT Sans"/>
                <a:ea typeface="PT Sans"/>
                <a:cs typeface="PT Sans"/>
                <a:sym typeface="PT Sans"/>
              </a:defRPr>
            </a:lvl8pPr>
            <a:lvl9pPr marL="0" marR="0" lvl="8" indent="0" algn="r" rtl="0">
              <a:spcBef>
                <a:spcPts val="0"/>
              </a:spcBef>
              <a:buNone/>
              <a:defRPr sz="1300" b="0" i="0" u="none" strike="noStrike" cap="none">
                <a:solidFill>
                  <a:srgbClr val="888888"/>
                </a:solidFill>
                <a:latin typeface="PT Sans"/>
                <a:ea typeface="PT Sans"/>
                <a:cs typeface="PT Sans"/>
                <a:sym typeface="PT Sans"/>
              </a:defRPr>
            </a:lvl9pPr>
          </a:lstStyle>
          <a:p>
            <a:pPr marL="0" lvl="0" indent="0" algn="r" rtl="0">
              <a:spcBef>
                <a:spcPts val="0"/>
              </a:spcBef>
              <a:spcAft>
                <a:spcPts val="0"/>
              </a:spcAft>
              <a:buNone/>
            </a:pPr>
            <a:fld id="{00000000-1234-1234-1234-123412341234}" type="slidenum">
              <a:rPr lang="en-US"/>
              <a:t>‹#›</a:t>
            </a:fld>
            <a:endParaRPr/>
          </a:p>
        </p:txBody>
      </p:sp>
      <p:pic>
        <p:nvPicPr>
          <p:cNvPr id="101" name="Google Shape;101;p15"/>
          <p:cNvPicPr preferRelativeResize="0"/>
          <p:nvPr/>
        </p:nvPicPr>
        <p:blipFill rotWithShape="1">
          <a:blip r:embed="rId10">
            <a:alphaModFix/>
          </a:blip>
          <a:srcRect t="13727" b="16117"/>
          <a:stretch/>
        </p:blipFill>
        <p:spPr>
          <a:xfrm>
            <a:off x="4758260" y="6411560"/>
            <a:ext cx="2675480" cy="443815"/>
          </a:xfrm>
          <a:prstGeom prst="rect">
            <a:avLst/>
          </a:prstGeom>
          <a:noFill/>
          <a:ln>
            <a:noFill/>
          </a:ln>
        </p:spPr>
      </p:pic>
      <p:pic>
        <p:nvPicPr>
          <p:cNvPr id="102" name="Google Shape;102;p15"/>
          <p:cNvPicPr preferRelativeResize="0"/>
          <p:nvPr/>
        </p:nvPicPr>
        <p:blipFill rotWithShape="1">
          <a:blip r:embed="rId11">
            <a:alphaModFix/>
          </a:blip>
          <a:srcRect l="76855" t="35174" r="4193" b="28138"/>
          <a:stretch/>
        </p:blipFill>
        <p:spPr>
          <a:xfrm>
            <a:off x="10219054" y="6551408"/>
            <a:ext cx="1794363" cy="237266"/>
          </a:xfrm>
          <a:prstGeom prst="rect">
            <a:avLst/>
          </a:prstGeom>
          <a:noFill/>
          <a:ln>
            <a:noFill/>
          </a:ln>
        </p:spPr>
      </p:pic>
      <p:pic>
        <p:nvPicPr>
          <p:cNvPr id="103" name="Google Shape;103;p15"/>
          <p:cNvPicPr preferRelativeResize="0"/>
          <p:nvPr/>
        </p:nvPicPr>
        <p:blipFill rotWithShape="1">
          <a:blip r:embed="rId11">
            <a:alphaModFix/>
          </a:blip>
          <a:srcRect l="1546" t="36514" r="69983" b="26487"/>
          <a:stretch/>
        </p:blipFill>
        <p:spPr>
          <a:xfrm>
            <a:off x="0" y="6551408"/>
            <a:ext cx="2695615" cy="239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4"/>
          <p:cNvSpPr/>
          <p:nvPr/>
        </p:nvSpPr>
        <p:spPr>
          <a:xfrm>
            <a:off x="0" y="347472"/>
            <a:ext cx="12188952" cy="11887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9" name="Google Shape;149;p24"/>
          <p:cNvPicPr preferRelativeResize="0"/>
          <p:nvPr/>
        </p:nvPicPr>
        <p:blipFill rotWithShape="1">
          <a:blip r:embed="rId13">
            <a:alphaModFix/>
          </a:blip>
          <a:srcRect/>
          <a:stretch/>
        </p:blipFill>
        <p:spPr>
          <a:xfrm>
            <a:off x="0" y="457200"/>
            <a:ext cx="12188952" cy="1371257"/>
          </a:xfrm>
          <a:prstGeom prst="rect">
            <a:avLst/>
          </a:prstGeom>
          <a:noFill/>
          <a:ln>
            <a:noFill/>
          </a:ln>
        </p:spPr>
      </p:pic>
      <p:sp>
        <p:nvSpPr>
          <p:cNvPr id="150" name="Google Shape;150;p24"/>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lstStyle>
            <a:lvl1pPr marR="0" lvl="0" algn="l" rtl="0">
              <a:lnSpc>
                <a:spcPct val="95000"/>
              </a:lnSpc>
              <a:spcBef>
                <a:spcPts val="0"/>
              </a:spcBef>
              <a:spcAft>
                <a:spcPts val="0"/>
              </a:spcAft>
              <a:buClr>
                <a:schemeClr val="lt1"/>
              </a:buClr>
              <a:buSzPts val="3000"/>
              <a:buFont typeface="Calibri"/>
              <a:buNone/>
              <a:defRPr sz="3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 name="Google Shape;151;p24"/>
          <p:cNvSpPr txBox="1">
            <a:spLocks noGrp="1"/>
          </p:cNvSpPr>
          <p:nvPr>
            <p:ph type="body" idx="1"/>
          </p:nvPr>
        </p:nvSpPr>
        <p:spPr>
          <a:xfrm>
            <a:off x="1280160" y="2190749"/>
            <a:ext cx="9628632" cy="3986213"/>
          </a:xfrm>
          <a:prstGeom prst="rect">
            <a:avLst/>
          </a:prstGeom>
          <a:noFill/>
          <a:ln>
            <a:noFill/>
          </a:ln>
        </p:spPr>
        <p:txBody>
          <a:bodyPr spcFirstLastPara="1" wrap="square" lIns="91425" tIns="45700" rIns="91425" bIns="45700" anchor="t" anchorCtr="0"/>
          <a:lstStyle>
            <a:lvl1pPr marL="457200" marR="0" lvl="0" indent="-368300" algn="l" rtl="0">
              <a:lnSpc>
                <a:spcPct val="100000"/>
              </a:lnSpc>
              <a:spcBef>
                <a:spcPts val="1500"/>
              </a:spcBef>
              <a:spcAft>
                <a:spcPts val="0"/>
              </a:spcAft>
              <a:buClr>
                <a:schemeClr val="dk1"/>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3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152" name="Google Shape;152;p24"/>
          <p:cNvSpPr txBox="1">
            <a:spLocks noGrp="1"/>
          </p:cNvSpPr>
          <p:nvPr>
            <p:ph type="dt" idx="10"/>
          </p:nvPr>
        </p:nvSpPr>
        <p:spPr>
          <a:xfrm>
            <a:off x="1280160" y="6356350"/>
            <a:ext cx="1971947"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ftr" idx="11"/>
          </p:nvPr>
        </p:nvSpPr>
        <p:spPr>
          <a:xfrm>
            <a:off x="3252107" y="6356350"/>
            <a:ext cx="5687786"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8939894" y="6356350"/>
            <a:ext cx="196889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pic>
        <p:nvPicPr>
          <p:cNvPr id="231" name="Google Shape;231;p36"/>
          <p:cNvPicPr preferRelativeResize="0"/>
          <p:nvPr/>
        </p:nvPicPr>
        <p:blipFill rotWithShape="1">
          <a:blip r:embed="rId11">
            <a:alphaModFix/>
          </a:blip>
          <a:srcRect/>
          <a:stretch/>
        </p:blipFill>
        <p:spPr>
          <a:xfrm>
            <a:off x="609600" y="6236443"/>
            <a:ext cx="2191851" cy="31433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8" name="Google Shape;288;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0" name="Google Shape;29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1" name="Google Shape;29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5"/>
        <p:cNvGrpSpPr/>
        <p:nvPr/>
      </p:nvGrpSpPr>
      <p:grpSpPr>
        <a:xfrm>
          <a:off x="0" y="0"/>
          <a:ext cx="0" cy="0"/>
          <a:chOff x="0" y="0"/>
          <a:chExt cx="0" cy="0"/>
        </a:xfrm>
      </p:grpSpPr>
      <p:grpSp>
        <p:nvGrpSpPr>
          <p:cNvPr id="366" name="Google Shape;366;p59"/>
          <p:cNvGrpSpPr/>
          <p:nvPr/>
        </p:nvGrpSpPr>
        <p:grpSpPr>
          <a:xfrm>
            <a:off x="0" y="-11905"/>
            <a:ext cx="12192000" cy="7132232"/>
            <a:chOff x="0" y="-11905"/>
            <a:chExt cx="12192000" cy="7132232"/>
          </a:xfrm>
        </p:grpSpPr>
        <p:sp>
          <p:nvSpPr>
            <p:cNvPr id="367" name="Google Shape;367;p59"/>
            <p:cNvSpPr/>
            <p:nvPr/>
          </p:nvSpPr>
          <p:spPr>
            <a:xfrm>
              <a:off x="0" y="1122362"/>
              <a:ext cx="12192000" cy="5053586"/>
            </a:xfrm>
            <a:prstGeom prst="rect">
              <a:avLst/>
            </a:prstGeom>
            <a:solidFill>
              <a:srgbClr val="086BB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8" name="Google Shape;368;p59"/>
            <p:cNvSpPr/>
            <p:nvPr/>
          </p:nvSpPr>
          <p:spPr>
            <a:xfrm>
              <a:off x="0" y="0"/>
              <a:ext cx="12192000" cy="1122361"/>
            </a:xfrm>
            <a:prstGeom prst="rect">
              <a:avLst/>
            </a:prstGeom>
            <a:solidFill>
              <a:srgbClr val="81B5D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9" name="Google Shape;369;p59"/>
            <p:cNvSpPr/>
            <p:nvPr/>
          </p:nvSpPr>
          <p:spPr>
            <a:xfrm>
              <a:off x="0" y="-11905"/>
              <a:ext cx="1524000" cy="1134266"/>
            </a:xfrm>
            <a:prstGeom prst="rect">
              <a:avLst/>
            </a:prstGeom>
            <a:solidFill>
              <a:srgbClr val="00487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0" name="Google Shape;370;p59"/>
            <p:cNvPicPr preferRelativeResize="0"/>
            <p:nvPr/>
          </p:nvPicPr>
          <p:blipFill rotWithShape="1">
            <a:blip r:embed="rId4">
              <a:alphaModFix/>
            </a:blip>
            <a:srcRect/>
            <a:stretch/>
          </p:blipFill>
          <p:spPr>
            <a:xfrm>
              <a:off x="0" y="5996065"/>
              <a:ext cx="12192000" cy="1124262"/>
            </a:xfrm>
            <a:prstGeom prst="rect">
              <a:avLst/>
            </a:prstGeom>
            <a:noFill/>
            <a:ln>
              <a:noFill/>
            </a:ln>
          </p:spPr>
        </p:pic>
        <p:pic>
          <p:nvPicPr>
            <p:cNvPr id="371" name="Google Shape;371;p59"/>
            <p:cNvPicPr preferRelativeResize="0"/>
            <p:nvPr/>
          </p:nvPicPr>
          <p:blipFill rotWithShape="1">
            <a:blip r:embed="rId5">
              <a:alphaModFix/>
            </a:blip>
            <a:srcRect/>
            <a:stretch/>
          </p:blipFill>
          <p:spPr>
            <a:xfrm>
              <a:off x="1033116" y="6374566"/>
              <a:ext cx="2189769" cy="418632"/>
            </a:xfrm>
            <a:prstGeom prst="rect">
              <a:avLst/>
            </a:prstGeom>
            <a:noFill/>
            <a:ln>
              <a:noFill/>
            </a:ln>
          </p:spPr>
        </p:pic>
      </p:grpSp>
      <p:sp>
        <p:nvSpPr>
          <p:cNvPr id="372" name="Google Shape;372;p59"/>
          <p:cNvSpPr txBox="1">
            <a:spLocks noGrp="1"/>
          </p:cNvSpPr>
          <p:nvPr>
            <p:ph type="body" idx="1"/>
          </p:nvPr>
        </p:nvSpPr>
        <p:spPr>
          <a:xfrm>
            <a:off x="4676931" y="1464324"/>
            <a:ext cx="6676869"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isupportcte.org/"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careertech.org/Perkins"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hyperlink" Target="https://careertech.org/resource-center" TargetMode="External"/><Relationship Id="rId4" Type="http://schemas.openxmlformats.org/officeDocument/2006/relationships/hyperlink" Target="https://careertech.org/visio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estes@careertech.org"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hyperlink" Target="http://www.careertech.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hyperlink" Target="http://www.actnowillinois.org/wp-content/uploads/2019/02/Listening-Tour-to-Inform-Five-Year-Plan-on-Career-Connected-Learning-1.pdf"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40.jp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hyperlink" Target="mailto:Stantons@actnowillinois.org"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hyperlink" Target="http://www.actnowillinois.or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2"/>
          <p:cNvSpPr txBox="1">
            <a:spLocks noGrp="1"/>
          </p:cNvSpPr>
          <p:nvPr>
            <p:ph type="title"/>
          </p:nvPr>
        </p:nvSpPr>
        <p:spPr>
          <a:xfrm>
            <a:off x="1019147" y="193197"/>
            <a:ext cx="10972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Poll</a:t>
            </a:r>
            <a:endParaRPr/>
          </a:p>
        </p:txBody>
      </p:sp>
      <p:sp>
        <p:nvSpPr>
          <p:cNvPr id="389" name="Google Shape;389;p62"/>
          <p:cNvSpPr txBox="1"/>
          <p:nvPr/>
        </p:nvSpPr>
        <p:spPr>
          <a:xfrm>
            <a:off x="583325" y="1639625"/>
            <a:ext cx="11193600" cy="38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Have you connected with your state director concerning CTE?</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US" sz="1800" dirty="0"/>
              <a:t>Have you connected with or coordinated with  any </a:t>
            </a:r>
            <a:r>
              <a:rPr lang="en-US" sz="1800" dirty="0" err="1"/>
              <a:t>locat</a:t>
            </a:r>
            <a:r>
              <a:rPr lang="en-US" sz="1800" dirty="0"/>
              <a:t> CTE directors or programs?</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US" sz="1800" dirty="0"/>
              <a:t>Select all that apply:</a:t>
            </a:r>
            <a:endParaRPr sz="1800" dirty="0"/>
          </a:p>
          <a:p>
            <a:pPr marL="0" lvl="0" indent="0" algn="l" rtl="0">
              <a:spcBef>
                <a:spcPts val="0"/>
              </a:spcBef>
              <a:spcAft>
                <a:spcPts val="0"/>
              </a:spcAft>
              <a:buNone/>
            </a:pPr>
            <a:r>
              <a:rPr lang="en-US" sz="1800" dirty="0"/>
              <a:t>Does your state network or organization do work directly or work with programs which</a:t>
            </a:r>
            <a:r>
              <a:rPr lang="en-US" sz="1800" dirty="0" smtClean="0"/>
              <a:t>:</a:t>
            </a:r>
            <a:endParaRPr sz="1800" dirty="0"/>
          </a:p>
          <a:p>
            <a:pPr marL="457200" lvl="0" indent="-342900" algn="l" rtl="0">
              <a:spcBef>
                <a:spcPts val="0"/>
              </a:spcBef>
              <a:spcAft>
                <a:spcPts val="0"/>
              </a:spcAft>
              <a:buSzPts val="1800"/>
              <a:buChar char="●"/>
            </a:pPr>
            <a:r>
              <a:rPr lang="en-US" sz="1800" dirty="0"/>
              <a:t>Help introduce students to different types of careers</a:t>
            </a:r>
            <a:endParaRPr sz="1800" dirty="0"/>
          </a:p>
          <a:p>
            <a:pPr marL="457200" lvl="0" indent="-342900" algn="l" rtl="0">
              <a:spcBef>
                <a:spcPts val="0"/>
              </a:spcBef>
              <a:spcAft>
                <a:spcPts val="0"/>
              </a:spcAft>
              <a:buSzPts val="1800"/>
              <a:buChar char="●"/>
            </a:pPr>
            <a:r>
              <a:rPr lang="en-US" sz="1800" dirty="0"/>
              <a:t>Teach or develop skills such as communication, leadership, creativity, collaboration, punctuality, or problem solving</a:t>
            </a:r>
            <a:endParaRPr sz="1800" dirty="0"/>
          </a:p>
          <a:p>
            <a:pPr marL="457200" lvl="0" indent="-342900" algn="l" rtl="0">
              <a:spcBef>
                <a:spcPts val="0"/>
              </a:spcBef>
              <a:spcAft>
                <a:spcPts val="0"/>
              </a:spcAft>
              <a:buSzPts val="1800"/>
              <a:buChar char="●"/>
            </a:pPr>
            <a:r>
              <a:rPr lang="en-US" sz="1800" dirty="0"/>
              <a:t>Work in coordination with local businesses </a:t>
            </a:r>
            <a:endParaRPr sz="1800" dirty="0"/>
          </a:p>
          <a:p>
            <a:pPr marL="457200" lvl="0" indent="-342900" algn="l" rtl="0">
              <a:spcBef>
                <a:spcPts val="0"/>
              </a:spcBef>
              <a:spcAft>
                <a:spcPts val="0"/>
              </a:spcAft>
              <a:buSzPts val="1800"/>
              <a:buChar char="●"/>
            </a:pPr>
            <a:r>
              <a:rPr lang="en-US" sz="1800" dirty="0"/>
              <a:t>Work to build student interest in areas where those students are not traditionally represented (</a:t>
            </a:r>
            <a:r>
              <a:rPr lang="en-US" sz="1800" dirty="0" err="1"/>
              <a:t>ie</a:t>
            </a:r>
            <a:r>
              <a:rPr lang="en-US" sz="1800" dirty="0"/>
              <a:t> girls in STEM, boys in nursing)</a:t>
            </a:r>
            <a:endParaRPr sz="1800" dirty="0"/>
          </a:p>
          <a:p>
            <a:pPr marL="457200" lvl="0" indent="-342900" algn="l" rtl="0">
              <a:spcBef>
                <a:spcPts val="0"/>
              </a:spcBef>
              <a:spcAft>
                <a:spcPts val="0"/>
              </a:spcAft>
              <a:buSzPts val="1800"/>
              <a:buChar char="●"/>
            </a:pPr>
            <a:r>
              <a:rPr lang="en-US" sz="1800" dirty="0"/>
              <a:t>Work with special populations of students including low income students, special education students, English language learners</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What is the Perkins Act? </a:t>
            </a:r>
            <a:endParaRPr/>
          </a:p>
        </p:txBody>
      </p:sp>
      <p:sp>
        <p:nvSpPr>
          <p:cNvPr id="490" name="Google Shape;490;p72"/>
          <p:cNvSpPr txBox="1">
            <a:spLocks noGrp="1"/>
          </p:cNvSpPr>
          <p:nvPr>
            <p:ph type="body" idx="1"/>
          </p:nvPr>
        </p:nvSpPr>
        <p:spPr>
          <a:xfrm>
            <a:off x="838200" y="2278965"/>
            <a:ext cx="10515600" cy="389799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400"/>
              <a:buChar char="•"/>
            </a:pPr>
            <a:r>
              <a:rPr lang="en-US" sz="2400"/>
              <a:t>Invests </a:t>
            </a:r>
            <a:r>
              <a:rPr lang="en-US" sz="2400" b="1"/>
              <a:t>more than $1.2 billion a year </a:t>
            </a:r>
            <a:r>
              <a:rPr lang="en-US" sz="2400"/>
              <a:t>in secondary, postsecondary and adult Career Technical Education (CTE) programs</a:t>
            </a:r>
            <a:endParaRPr/>
          </a:p>
          <a:p>
            <a:pPr marL="228600" lvl="0" indent="-228600" algn="l" rtl="0">
              <a:lnSpc>
                <a:spcPct val="90000"/>
              </a:lnSpc>
              <a:spcBef>
                <a:spcPts val="1000"/>
              </a:spcBef>
              <a:spcAft>
                <a:spcPts val="0"/>
              </a:spcAft>
              <a:buSzPts val="2400"/>
              <a:buChar char="•"/>
            </a:pPr>
            <a:r>
              <a:rPr lang="en-US" sz="2400"/>
              <a:t>Dedicated to the </a:t>
            </a:r>
            <a:r>
              <a:rPr lang="en-US" sz="2400" b="1"/>
              <a:t>continuous improvement of CTE </a:t>
            </a:r>
            <a:r>
              <a:rPr lang="en-US" sz="2400"/>
              <a:t>and expanding learner access to high-quality </a:t>
            </a:r>
            <a:r>
              <a:rPr lang="en-US" sz="2400" b="1"/>
              <a:t>CTE programs of study</a:t>
            </a:r>
            <a:endParaRPr/>
          </a:p>
          <a:p>
            <a:pPr marL="228600" lvl="0" indent="-228600" algn="l" rtl="0">
              <a:lnSpc>
                <a:spcPct val="90000"/>
              </a:lnSpc>
              <a:spcBef>
                <a:spcPts val="1000"/>
              </a:spcBef>
              <a:spcAft>
                <a:spcPts val="0"/>
              </a:spcAft>
              <a:buSzPts val="2400"/>
              <a:buChar char="•"/>
            </a:pPr>
            <a:r>
              <a:rPr lang="en-US" sz="2400"/>
              <a:t>Perkins is administered by a state-designated </a:t>
            </a:r>
            <a:r>
              <a:rPr lang="en-US" sz="2400" b="1"/>
              <a:t>eligible agency</a:t>
            </a:r>
            <a:r>
              <a:rPr lang="en-US" sz="2400"/>
              <a:t>. Local recipients submit a local application to receive Perkins funds.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3"/>
          <p:cNvSpPr txBox="1">
            <a:spLocks noGrp="1"/>
          </p:cNvSpPr>
          <p:nvPr>
            <p:ph type="title"/>
          </p:nvPr>
        </p:nvSpPr>
        <p:spPr>
          <a:xfrm>
            <a:off x="838199" y="3175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CTE in the U.S.</a:t>
            </a:r>
            <a:endParaRPr/>
          </a:p>
        </p:txBody>
      </p:sp>
      <p:pic>
        <p:nvPicPr>
          <p:cNvPr id="496" name="Google Shape;496;p73"/>
          <p:cNvPicPr preferRelativeResize="0">
            <a:picLocks noGrp="1"/>
          </p:cNvPicPr>
          <p:nvPr>
            <p:ph type="body" idx="1"/>
          </p:nvPr>
        </p:nvPicPr>
        <p:blipFill rotWithShape="1">
          <a:blip r:embed="rId3">
            <a:alphaModFix/>
          </a:blip>
          <a:srcRect t="14169" b="9096"/>
          <a:stretch/>
        </p:blipFill>
        <p:spPr>
          <a:xfrm>
            <a:off x="0" y="1357314"/>
            <a:ext cx="12191998" cy="50696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4"/>
          <p:cNvSpPr txBox="1">
            <a:spLocks noGrp="1"/>
          </p:cNvSpPr>
          <p:nvPr>
            <p:ph type="title"/>
          </p:nvPr>
        </p:nvSpPr>
        <p:spPr>
          <a:xfrm>
            <a:off x="1296811" y="1895476"/>
            <a:ext cx="7529689" cy="1981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Perkins V</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Perkins V</a:t>
            </a:r>
            <a:endParaRPr/>
          </a:p>
        </p:txBody>
      </p:sp>
      <p:sp>
        <p:nvSpPr>
          <p:cNvPr id="509" name="Google Shape;509;p75"/>
          <p:cNvSpPr txBox="1">
            <a:spLocks noGrp="1"/>
          </p:cNvSpPr>
          <p:nvPr>
            <p:ph type="body" idx="1"/>
          </p:nvPr>
        </p:nvSpPr>
        <p:spPr>
          <a:xfrm>
            <a:off x="838200" y="2278965"/>
            <a:ext cx="10515600" cy="389799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400"/>
              <a:buChar char="•"/>
            </a:pPr>
            <a:r>
              <a:rPr lang="en-US" sz="2400"/>
              <a:t>The Perkins Act was reauthorized on July 31, 2018 as the </a:t>
            </a:r>
            <a:r>
              <a:rPr lang="en-US" sz="2400" b="1"/>
              <a:t>Strengthening Career and Technical Education for the 21</a:t>
            </a:r>
            <a:r>
              <a:rPr lang="en-US" sz="2400" b="1" baseline="30000"/>
              <a:t>st</a:t>
            </a:r>
            <a:r>
              <a:rPr lang="en-US" sz="2400" b="1"/>
              <a:t> Century Act</a:t>
            </a:r>
            <a:r>
              <a:rPr lang="en-US" sz="2400"/>
              <a:t> (Perkins V)</a:t>
            </a:r>
            <a:endParaRPr/>
          </a:p>
          <a:p>
            <a:pPr marL="228600" lvl="0" indent="-228600" algn="l" rtl="0">
              <a:lnSpc>
                <a:spcPct val="90000"/>
              </a:lnSpc>
              <a:spcBef>
                <a:spcPts val="1000"/>
              </a:spcBef>
              <a:spcAft>
                <a:spcPts val="0"/>
              </a:spcAft>
              <a:buSzPts val="2400"/>
              <a:buChar char="•"/>
            </a:pPr>
            <a:r>
              <a:rPr lang="en-US" sz="2400"/>
              <a:t>Perkins V reauthorizes the federal CTE law until 2024</a:t>
            </a:r>
            <a:endParaRPr/>
          </a:p>
          <a:p>
            <a:pPr marL="228600" lvl="0" indent="-228600" algn="l" rtl="0">
              <a:lnSpc>
                <a:spcPct val="90000"/>
              </a:lnSpc>
              <a:spcBef>
                <a:spcPts val="1000"/>
              </a:spcBef>
              <a:spcAft>
                <a:spcPts val="0"/>
              </a:spcAft>
              <a:buSzPts val="2400"/>
              <a:buChar char="•"/>
            </a:pPr>
            <a:r>
              <a:rPr lang="en-US" sz="2400"/>
              <a:t>The Act was reauthorized unanimously with </a:t>
            </a:r>
            <a:r>
              <a:rPr lang="en-US" sz="2400" b="1"/>
              <a:t>widespread bipartisan support </a:t>
            </a:r>
            <a:endParaRPr sz="2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6"/>
          <p:cNvPicPr preferRelativeResize="0"/>
          <p:nvPr/>
        </p:nvPicPr>
        <p:blipFill rotWithShape="1">
          <a:blip r:embed="rId3">
            <a:alphaModFix/>
          </a:blip>
          <a:srcRect l="4014" t="27216" r="4158" b="19237"/>
          <a:stretch/>
        </p:blipFill>
        <p:spPr>
          <a:xfrm>
            <a:off x="1" y="2128838"/>
            <a:ext cx="12192000" cy="4100861"/>
          </a:xfrm>
          <a:prstGeom prst="rect">
            <a:avLst/>
          </a:prstGeom>
          <a:noFill/>
          <a:ln>
            <a:noFill/>
          </a:ln>
        </p:spPr>
      </p:pic>
      <p:sp>
        <p:nvSpPr>
          <p:cNvPr id="516" name="Google Shape;516;p7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State Plan Development &amp; Submission Process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Major Tenets of Perkins V</a:t>
            </a:r>
            <a:endParaRPr/>
          </a:p>
        </p:txBody>
      </p:sp>
      <p:sp>
        <p:nvSpPr>
          <p:cNvPr id="523" name="Google Shape;523;p77"/>
          <p:cNvSpPr/>
          <p:nvPr/>
        </p:nvSpPr>
        <p:spPr>
          <a:xfrm>
            <a:off x="463549" y="2114550"/>
            <a:ext cx="11264901" cy="418623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6000" y="135000"/>
                </a:lnTo>
              </a:path>
            </a:pathLst>
          </a:custGeom>
          <a:noFill/>
          <a:ln>
            <a:noFill/>
          </a:ln>
        </p:spPr>
        <p:txBody>
          <a:bodyPr spcFirstLastPara="1" wrap="square" lIns="91425" tIns="45700" rIns="91425" bIns="45700" anchor="ctr" anchorCtr="1">
            <a:noAutofit/>
          </a:bodyPr>
          <a:lstStyle/>
          <a:p>
            <a:pPr marL="114300" marR="0" lvl="1" indent="-114300" algn="l" rtl="0">
              <a:lnSpc>
                <a:spcPct val="75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Program Improvement</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Comprehensive local needs assessment </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New national competitive grant program</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Focus on labor market alignment</a:t>
            </a:r>
            <a:endParaRPr sz="1800" b="0" i="0" u="none" strike="noStrike" cap="none">
              <a:solidFill>
                <a:schemeClr val="dk1"/>
              </a:solidFill>
              <a:latin typeface="Calibri"/>
              <a:ea typeface="Calibri"/>
              <a:cs typeface="Calibri"/>
              <a:sym typeface="Calibri"/>
            </a:endParaRPr>
          </a:p>
          <a:p>
            <a:pPr marL="114300" marR="0" lvl="1" indent="0" algn="l" rtl="0">
              <a:lnSpc>
                <a:spcPct val="75000"/>
              </a:lnSpc>
              <a:spcBef>
                <a:spcPts val="18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Flexibility</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Retains governance structure </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Expands support to middle grades</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Alignment to ESSA and WIOA</a:t>
            </a:r>
            <a:endParaRPr sz="1800" b="0" i="0" u="none" strike="noStrike" cap="none">
              <a:solidFill>
                <a:schemeClr val="dk1"/>
              </a:solidFill>
              <a:latin typeface="Calibri"/>
              <a:ea typeface="Calibri"/>
              <a:cs typeface="Calibri"/>
              <a:sym typeface="Calibri"/>
            </a:endParaRPr>
          </a:p>
          <a:p>
            <a:pPr marL="114300" marR="0" lvl="1" indent="0" algn="l" rtl="0">
              <a:lnSpc>
                <a:spcPct val="75000"/>
              </a:lnSpc>
              <a:spcBef>
                <a:spcPts val="18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Data &amp; Accountability</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State-determined performance levels</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Focus on equity</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Shifts in accountability indicators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Perkins V Key Opportunities</a:t>
            </a:r>
            <a:endParaRPr/>
          </a:p>
        </p:txBody>
      </p:sp>
      <p:sp>
        <p:nvSpPr>
          <p:cNvPr id="530" name="Google Shape;530;p78"/>
          <p:cNvSpPr txBox="1">
            <a:spLocks noGrp="1"/>
          </p:cNvSpPr>
          <p:nvPr>
            <p:ph type="body" idx="1"/>
          </p:nvPr>
        </p:nvSpPr>
        <p:spPr>
          <a:xfrm>
            <a:off x="838200" y="1990165"/>
            <a:ext cx="10515600" cy="418679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2800"/>
              <a:buChar char="•"/>
            </a:pPr>
            <a:r>
              <a:rPr lang="en-US"/>
              <a:t>Get involved in developing your state’s Perkins V plan</a:t>
            </a:r>
            <a:endParaRPr/>
          </a:p>
          <a:p>
            <a:pPr marL="685800" lvl="1" indent="-228600" algn="l" rtl="0">
              <a:lnSpc>
                <a:spcPct val="80000"/>
              </a:lnSpc>
              <a:spcBef>
                <a:spcPts val="500"/>
              </a:spcBef>
              <a:spcAft>
                <a:spcPts val="0"/>
              </a:spcAft>
              <a:buSzPts val="2400"/>
              <a:buChar char="•"/>
            </a:pPr>
            <a:r>
              <a:rPr lang="en-US"/>
              <a:t>Stakeholder engagement</a:t>
            </a:r>
            <a:endParaRPr/>
          </a:p>
          <a:p>
            <a:pPr marL="685800" lvl="1" indent="-228600" algn="l" rtl="0">
              <a:lnSpc>
                <a:spcPct val="80000"/>
              </a:lnSpc>
              <a:spcBef>
                <a:spcPts val="500"/>
              </a:spcBef>
              <a:spcAft>
                <a:spcPts val="0"/>
              </a:spcAft>
              <a:buSzPts val="2400"/>
              <a:buChar char="•"/>
            </a:pPr>
            <a:r>
              <a:rPr lang="en-US"/>
              <a:t>Setting a state vision for career readiness</a:t>
            </a:r>
            <a:endParaRPr/>
          </a:p>
          <a:p>
            <a:pPr marL="685800" lvl="1" indent="-228600" algn="l" rtl="0">
              <a:lnSpc>
                <a:spcPct val="80000"/>
              </a:lnSpc>
              <a:spcBef>
                <a:spcPts val="500"/>
              </a:spcBef>
              <a:spcAft>
                <a:spcPts val="0"/>
              </a:spcAft>
              <a:buSzPts val="2400"/>
              <a:buChar char="•"/>
            </a:pPr>
            <a:r>
              <a:rPr lang="en-US"/>
              <a:t>Development of the local needs assessment </a:t>
            </a:r>
            <a:endParaRPr/>
          </a:p>
          <a:p>
            <a:pPr marL="228600" lvl="0" indent="-228600" algn="l" rtl="0">
              <a:lnSpc>
                <a:spcPct val="80000"/>
              </a:lnSpc>
              <a:spcBef>
                <a:spcPts val="1000"/>
              </a:spcBef>
              <a:spcAft>
                <a:spcPts val="0"/>
              </a:spcAft>
              <a:buSzPts val="2800"/>
              <a:buChar char="•"/>
            </a:pPr>
            <a:r>
              <a:rPr lang="en-US"/>
              <a:t>Engage local leaders</a:t>
            </a:r>
            <a:endParaRPr/>
          </a:p>
          <a:p>
            <a:pPr marL="685800" lvl="1" indent="-228600" algn="l" rtl="0">
              <a:lnSpc>
                <a:spcPct val="80000"/>
              </a:lnSpc>
              <a:spcBef>
                <a:spcPts val="500"/>
              </a:spcBef>
              <a:spcAft>
                <a:spcPts val="0"/>
              </a:spcAft>
              <a:buSzPts val="2400"/>
              <a:buChar char="•"/>
            </a:pPr>
            <a:r>
              <a:rPr lang="en-US"/>
              <a:t>Align afterschool curriculum with CTE programs of study</a:t>
            </a:r>
            <a:endParaRPr/>
          </a:p>
          <a:p>
            <a:pPr marL="685800" lvl="1" indent="-228600" algn="l" rtl="0">
              <a:lnSpc>
                <a:spcPct val="80000"/>
              </a:lnSpc>
              <a:spcBef>
                <a:spcPts val="500"/>
              </a:spcBef>
              <a:spcAft>
                <a:spcPts val="0"/>
              </a:spcAft>
              <a:buSzPts val="2400"/>
              <a:buChar char="•"/>
            </a:pPr>
            <a:r>
              <a:rPr lang="en-US"/>
              <a:t>Serve as an intermediary between employers and students</a:t>
            </a:r>
            <a:endParaRPr/>
          </a:p>
          <a:p>
            <a:pPr marL="685800" lvl="1" indent="-228600" algn="l" rtl="0">
              <a:lnSpc>
                <a:spcPct val="80000"/>
              </a:lnSpc>
              <a:spcBef>
                <a:spcPts val="500"/>
              </a:spcBef>
              <a:spcAft>
                <a:spcPts val="0"/>
              </a:spcAft>
              <a:buSzPts val="2400"/>
              <a:buChar char="•"/>
            </a:pPr>
            <a:r>
              <a:rPr lang="en-US"/>
              <a:t>Support the local needs assessment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Join the Campaign to Double the Investment in CTE</a:t>
            </a:r>
            <a:endParaRPr/>
          </a:p>
        </p:txBody>
      </p:sp>
      <p:sp>
        <p:nvSpPr>
          <p:cNvPr id="536" name="Google Shape;536;p79"/>
          <p:cNvSpPr txBox="1">
            <a:spLocks noGrp="1"/>
          </p:cNvSpPr>
          <p:nvPr>
            <p:ph type="body" idx="1"/>
          </p:nvPr>
        </p:nvSpPr>
        <p:spPr>
          <a:xfrm>
            <a:off x="838200" y="5444196"/>
            <a:ext cx="10515600" cy="84530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000"/>
              <a:buNone/>
            </a:pPr>
            <a:r>
              <a:rPr lang="en-US" sz="2000"/>
              <a:t>Got to </a:t>
            </a:r>
            <a:r>
              <a:rPr lang="en-US" sz="2000" u="sng">
                <a:solidFill>
                  <a:schemeClr val="hlink"/>
                </a:solidFill>
                <a:hlinkClick r:id="rId3"/>
              </a:rPr>
              <a:t>isupportcte.org</a:t>
            </a:r>
            <a:r>
              <a:rPr lang="en-US" sz="2000"/>
              <a:t> to learn more and sign on today! </a:t>
            </a:r>
            <a:endParaRPr sz="2000"/>
          </a:p>
        </p:txBody>
      </p:sp>
      <p:pic>
        <p:nvPicPr>
          <p:cNvPr id="537" name="Google Shape;537;p79"/>
          <p:cNvPicPr preferRelativeResize="0"/>
          <p:nvPr/>
        </p:nvPicPr>
        <p:blipFill rotWithShape="1">
          <a:blip r:embed="rId4">
            <a:alphaModFix/>
          </a:blip>
          <a:srcRect/>
          <a:stretch/>
        </p:blipFill>
        <p:spPr>
          <a:xfrm>
            <a:off x="1747089" y="2182513"/>
            <a:ext cx="6523365" cy="326168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Learn More</a:t>
            </a:r>
            <a:endParaRPr/>
          </a:p>
        </p:txBody>
      </p:sp>
      <p:sp>
        <p:nvSpPr>
          <p:cNvPr id="544" name="Google Shape;544;p80"/>
          <p:cNvSpPr txBox="1">
            <a:spLocks noGrp="1"/>
          </p:cNvSpPr>
          <p:nvPr>
            <p:ph type="body" idx="1"/>
          </p:nvPr>
        </p:nvSpPr>
        <p:spPr>
          <a:xfrm>
            <a:off x="476251" y="2224823"/>
            <a:ext cx="4933949" cy="3952139"/>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SzPts val="2200"/>
              <a:buFont typeface="Arial"/>
              <a:buChar char="•"/>
            </a:pPr>
            <a:r>
              <a:rPr lang="en-US" sz="2200">
                <a:solidFill>
                  <a:srgbClr val="000000"/>
                </a:solidFill>
              </a:rPr>
              <a:t>Perkins info and resources: </a:t>
            </a:r>
            <a:r>
              <a:rPr lang="en-US" sz="2200" u="sng">
                <a:solidFill>
                  <a:schemeClr val="hlink"/>
                </a:solidFill>
                <a:hlinkClick r:id="rId3"/>
              </a:rPr>
              <a:t>https://careertech.org/Perkins</a:t>
            </a:r>
            <a:r>
              <a:rPr lang="en-US" sz="2200">
                <a:solidFill>
                  <a:srgbClr val="000000"/>
                </a:solidFill>
              </a:rPr>
              <a:t> </a:t>
            </a:r>
            <a:endParaRPr/>
          </a:p>
          <a:p>
            <a:pPr marL="171450" lvl="0" indent="-171450" algn="l" rtl="0">
              <a:lnSpc>
                <a:spcPct val="90000"/>
              </a:lnSpc>
              <a:spcBef>
                <a:spcPts val="1800"/>
              </a:spcBef>
              <a:spcAft>
                <a:spcPts val="0"/>
              </a:spcAft>
              <a:buSzPts val="2200"/>
              <a:buFont typeface="Arial"/>
              <a:buChar char="•"/>
            </a:pPr>
            <a:r>
              <a:rPr lang="en-US" sz="2200" i="1">
                <a:solidFill>
                  <a:srgbClr val="000000"/>
                </a:solidFill>
              </a:rPr>
              <a:t>Putting Learner Success First: </a:t>
            </a:r>
            <a:r>
              <a:rPr lang="en-US" sz="2200" u="sng">
                <a:solidFill>
                  <a:schemeClr val="hlink"/>
                </a:solidFill>
                <a:hlinkClick r:id="rId4"/>
              </a:rPr>
              <a:t>https://careertech.org/vision</a:t>
            </a:r>
            <a:r>
              <a:rPr lang="en-US" sz="2200">
                <a:solidFill>
                  <a:srgbClr val="000000"/>
                </a:solidFill>
              </a:rPr>
              <a:t> </a:t>
            </a:r>
            <a:endParaRPr sz="2200">
              <a:solidFill>
                <a:srgbClr val="000000"/>
              </a:solidFill>
            </a:endParaRPr>
          </a:p>
          <a:p>
            <a:pPr marL="171450" lvl="0" indent="-171450" algn="l" rtl="0">
              <a:lnSpc>
                <a:spcPct val="90000"/>
              </a:lnSpc>
              <a:spcBef>
                <a:spcPts val="1800"/>
              </a:spcBef>
              <a:spcAft>
                <a:spcPts val="0"/>
              </a:spcAft>
              <a:buSzPts val="2200"/>
              <a:buFont typeface="Arial"/>
              <a:buChar char="•"/>
            </a:pPr>
            <a:r>
              <a:rPr lang="en-US" sz="2200">
                <a:solidFill>
                  <a:srgbClr val="000000"/>
                </a:solidFill>
              </a:rPr>
              <a:t>Learning that Works Resource Center: </a:t>
            </a:r>
            <a:r>
              <a:rPr lang="en-US" sz="2200" u="sng">
                <a:solidFill>
                  <a:schemeClr val="hlink"/>
                </a:solidFill>
                <a:hlinkClick r:id="rId5"/>
              </a:rPr>
              <a:t>https://careertech.org/resource-center</a:t>
            </a:r>
            <a:r>
              <a:rPr lang="en-US" sz="2200">
                <a:solidFill>
                  <a:srgbClr val="000000"/>
                </a:solidFill>
              </a:rPr>
              <a:t> </a:t>
            </a:r>
            <a:endParaRPr/>
          </a:p>
        </p:txBody>
      </p:sp>
      <p:pic>
        <p:nvPicPr>
          <p:cNvPr id="545" name="Google Shape;545;p80"/>
          <p:cNvPicPr preferRelativeResize="0"/>
          <p:nvPr/>
        </p:nvPicPr>
        <p:blipFill rotWithShape="1">
          <a:blip r:embed="rId6">
            <a:alphaModFix/>
          </a:blip>
          <a:srcRect/>
          <a:stretch/>
        </p:blipFill>
        <p:spPr>
          <a:xfrm>
            <a:off x="5853432" y="2315310"/>
            <a:ext cx="4596762" cy="377116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Questions?</a:t>
            </a:r>
            <a:endParaRPr/>
          </a:p>
        </p:txBody>
      </p:sp>
      <p:sp>
        <p:nvSpPr>
          <p:cNvPr id="552" name="Google Shape;552;p81"/>
          <p:cNvSpPr txBox="1">
            <a:spLocks noGrp="1"/>
          </p:cNvSpPr>
          <p:nvPr>
            <p:ph type="body" idx="1"/>
          </p:nvPr>
        </p:nvSpPr>
        <p:spPr>
          <a:xfrm>
            <a:off x="838200" y="1990165"/>
            <a:ext cx="10515600" cy="41867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None/>
            </a:pPr>
            <a:r>
              <a:rPr lang="en-US" sz="3600" b="1"/>
              <a:t>Austin Estes</a:t>
            </a:r>
            <a:endParaRPr/>
          </a:p>
          <a:p>
            <a:pPr marL="0" lvl="0" indent="0" algn="ctr" rtl="0">
              <a:lnSpc>
                <a:spcPct val="90000"/>
              </a:lnSpc>
              <a:spcBef>
                <a:spcPts val="1000"/>
              </a:spcBef>
              <a:spcAft>
                <a:spcPts val="0"/>
              </a:spcAft>
              <a:buSzPts val="3600"/>
              <a:buNone/>
            </a:pPr>
            <a:r>
              <a:rPr lang="en-US" sz="3600"/>
              <a:t>Senior Policy Associate, Advance CTE</a:t>
            </a:r>
            <a:endParaRPr/>
          </a:p>
          <a:p>
            <a:pPr marL="0" lvl="0" indent="0" algn="ctr" rtl="0">
              <a:lnSpc>
                <a:spcPct val="90000"/>
              </a:lnSpc>
              <a:spcBef>
                <a:spcPts val="1000"/>
              </a:spcBef>
              <a:spcAft>
                <a:spcPts val="0"/>
              </a:spcAft>
              <a:buSzPts val="3600"/>
              <a:buNone/>
            </a:pPr>
            <a:r>
              <a:rPr lang="en-US" sz="3600" u="sng">
                <a:solidFill>
                  <a:schemeClr val="hlink"/>
                </a:solidFill>
                <a:hlinkClick r:id="rId3"/>
              </a:rPr>
              <a:t>aestes@careertech.org</a:t>
            </a:r>
            <a:r>
              <a:rPr lang="en-US" sz="3600"/>
              <a:t> </a:t>
            </a:r>
            <a:endParaRPr/>
          </a:p>
          <a:p>
            <a:pPr marL="0" lvl="0" indent="0" algn="ctr" rtl="0">
              <a:lnSpc>
                <a:spcPct val="90000"/>
              </a:lnSpc>
              <a:spcBef>
                <a:spcPts val="1000"/>
              </a:spcBef>
              <a:spcAft>
                <a:spcPts val="0"/>
              </a:spcAft>
              <a:buSzPts val="3600"/>
              <a:buNone/>
            </a:pPr>
            <a:r>
              <a:rPr lang="en-US" sz="3600"/>
              <a:t>Follow us @CTEWorks        </a:t>
            </a:r>
            <a:r>
              <a:rPr lang="en-US" sz="3600">
                <a:solidFill>
                  <a:schemeClr val="lt1"/>
                </a:solidFill>
              </a:rPr>
              <a:t>.</a:t>
            </a:r>
            <a:endParaRPr sz="3600">
              <a:solidFill>
                <a:schemeClr val="lt1"/>
              </a:solidFill>
            </a:endParaRPr>
          </a:p>
          <a:p>
            <a:pPr marL="0" lvl="0" indent="0" algn="ctr" rtl="0">
              <a:lnSpc>
                <a:spcPct val="90000"/>
              </a:lnSpc>
              <a:spcBef>
                <a:spcPts val="1000"/>
              </a:spcBef>
              <a:spcAft>
                <a:spcPts val="0"/>
              </a:spcAft>
              <a:buSzPts val="3600"/>
              <a:buNone/>
            </a:pPr>
            <a:r>
              <a:rPr lang="en-US" sz="3600" u="sng">
                <a:solidFill>
                  <a:schemeClr val="hlink"/>
                </a:solidFill>
                <a:hlinkClick r:id="rId4"/>
              </a:rPr>
              <a:t>www.careertech.org</a:t>
            </a:r>
            <a:r>
              <a:rPr lang="en-US" sz="3600"/>
              <a:t> </a:t>
            </a:r>
            <a:endParaRPr/>
          </a:p>
          <a:p>
            <a:pPr marL="0" lvl="0" indent="0" algn="l" rtl="0">
              <a:lnSpc>
                <a:spcPct val="90000"/>
              </a:lnSpc>
              <a:spcBef>
                <a:spcPts val="1000"/>
              </a:spcBef>
              <a:spcAft>
                <a:spcPts val="0"/>
              </a:spcAft>
              <a:buSzPts val="2800"/>
              <a:buNone/>
            </a:pPr>
            <a:endParaRPr/>
          </a:p>
        </p:txBody>
      </p:sp>
      <p:pic>
        <p:nvPicPr>
          <p:cNvPr id="553" name="Google Shape;553;p81" descr="Image result for twitter logo"/>
          <p:cNvPicPr preferRelativeResize="0"/>
          <p:nvPr/>
        </p:nvPicPr>
        <p:blipFill rotWithShape="1">
          <a:blip r:embed="rId5">
            <a:alphaModFix/>
          </a:blip>
          <a:srcRect/>
          <a:stretch/>
        </p:blipFill>
        <p:spPr>
          <a:xfrm>
            <a:off x="9090991" y="4072775"/>
            <a:ext cx="1192696" cy="8666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ctrTitle"/>
          </p:nvPr>
        </p:nvSpPr>
        <p:spPr>
          <a:xfrm>
            <a:off x="1524000" y="1625409"/>
            <a:ext cx="9144000" cy="188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Afterschool Programs – </a:t>
            </a:r>
            <a:endParaRPr sz="3959">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3959"/>
              <a:buFont typeface="Arial"/>
              <a:buNone/>
            </a:pPr>
            <a:r>
              <a:rPr lang="en-US" sz="3959">
                <a:solidFill>
                  <a:schemeClr val="lt1"/>
                </a:solidFill>
                <a:latin typeface="Arial"/>
                <a:ea typeface="Arial"/>
                <a:cs typeface="Arial"/>
                <a:sym typeface="Arial"/>
              </a:rPr>
              <a:t>Important partners in CTE Planning and Implementation</a:t>
            </a:r>
            <a:endParaRPr sz="3959">
              <a:solidFill>
                <a:schemeClr val="lt1"/>
              </a:solidFill>
              <a:latin typeface="Arial"/>
              <a:ea typeface="Arial"/>
              <a:cs typeface="Arial"/>
              <a:sym typeface="Arial"/>
            </a:endParaRPr>
          </a:p>
        </p:txBody>
      </p:sp>
      <p:sp>
        <p:nvSpPr>
          <p:cNvPr id="395" name="Google Shape;395;p63"/>
          <p:cNvSpPr txBox="1">
            <a:spLocks noGrp="1"/>
          </p:cNvSpPr>
          <p:nvPr>
            <p:ph type="subTitle" idx="1"/>
          </p:nvPr>
        </p:nvSpPr>
        <p:spPr>
          <a:xfrm>
            <a:off x="1524000" y="3602038"/>
            <a:ext cx="9144000" cy="1134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400"/>
              <a:buNone/>
            </a:pPr>
            <a:r>
              <a:rPr lang="en-US"/>
              <a:t>February 26, 2019</a:t>
            </a:r>
            <a:endParaRPr>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2"/>
          <p:cNvSpPr txBox="1">
            <a:spLocks noGrp="1"/>
          </p:cNvSpPr>
          <p:nvPr>
            <p:ph type="ctrTitle"/>
          </p:nvPr>
        </p:nvSpPr>
        <p:spPr>
          <a:xfrm>
            <a:off x="1524000" y="1625408"/>
            <a:ext cx="9144000" cy="1884552"/>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6000"/>
              <a:buFont typeface="Arial"/>
              <a:buNone/>
            </a:pPr>
            <a:r>
              <a:rPr lang="en-US">
                <a:latin typeface="Calibri"/>
                <a:ea typeface="Calibri"/>
                <a:cs typeface="Calibri"/>
                <a:sym typeface="Calibri"/>
              </a:rPr>
              <a:t>Zelda Quiller Waymer</a:t>
            </a:r>
            <a:endParaRPr>
              <a:latin typeface="Calibri"/>
              <a:ea typeface="Calibri"/>
              <a:cs typeface="Calibri"/>
              <a:sym typeface="Calibri"/>
            </a:endParaRPr>
          </a:p>
        </p:txBody>
      </p:sp>
      <p:sp>
        <p:nvSpPr>
          <p:cNvPr id="559" name="Google Shape;559;p82"/>
          <p:cNvSpPr txBox="1">
            <a:spLocks noGrp="1"/>
          </p:cNvSpPr>
          <p:nvPr>
            <p:ph type="subTitle" idx="1"/>
          </p:nvPr>
        </p:nvSpPr>
        <p:spPr>
          <a:xfrm>
            <a:off x="1524000" y="3602037"/>
            <a:ext cx="9144000" cy="113485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81B5DB"/>
              </a:buClr>
              <a:buSzPts val="2400"/>
              <a:buFont typeface="Noto Sans Symbols"/>
              <a:buNone/>
            </a:pPr>
            <a:r>
              <a:rPr lang="en-US"/>
              <a:t>Executive Director, South Carolina Afterschool Alliance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3"/>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DDEAF6"/>
              </a:buClr>
              <a:buSzPts val="4000"/>
              <a:buFont typeface="Calibri"/>
              <a:buNone/>
            </a:pPr>
            <a:r>
              <a:rPr lang="en-US"/>
              <a:t>Profile of the South Carolina Graduate</a:t>
            </a:r>
            <a:endParaRPr/>
          </a:p>
        </p:txBody>
      </p:sp>
      <p:sp>
        <p:nvSpPr>
          <p:cNvPr id="566" name="Google Shape;566;p83"/>
          <p:cNvSpPr/>
          <p:nvPr/>
        </p:nvSpPr>
        <p:spPr>
          <a:xfrm>
            <a:off x="263236" y="6068291"/>
            <a:ext cx="2687779" cy="5818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67" name="Google Shape;567;p83"/>
          <p:cNvPicPr preferRelativeResize="0"/>
          <p:nvPr/>
        </p:nvPicPr>
        <p:blipFill rotWithShape="1">
          <a:blip r:embed="rId3">
            <a:alphaModFix/>
          </a:blip>
          <a:srcRect l="33636" t="21616" r="17044" b="13332"/>
          <a:stretch/>
        </p:blipFill>
        <p:spPr>
          <a:xfrm>
            <a:off x="2466106" y="1219202"/>
            <a:ext cx="7394715" cy="548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4"/>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DDEAF6"/>
              </a:buClr>
              <a:buSzPts val="4000"/>
              <a:buFont typeface="Calibri"/>
              <a:buNone/>
            </a:pPr>
            <a:r>
              <a:rPr lang="en-US"/>
              <a:t>Suite of Digital Badges</a:t>
            </a:r>
            <a:endParaRPr/>
          </a:p>
        </p:txBody>
      </p:sp>
      <p:sp>
        <p:nvSpPr>
          <p:cNvPr id="574" name="Google Shape;574;p84"/>
          <p:cNvSpPr/>
          <p:nvPr/>
        </p:nvSpPr>
        <p:spPr>
          <a:xfrm>
            <a:off x="263236" y="6068291"/>
            <a:ext cx="2687779" cy="5818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575" name="Google Shape;575;p84"/>
          <p:cNvPicPr preferRelativeResize="0"/>
          <p:nvPr/>
        </p:nvPicPr>
        <p:blipFill rotWithShape="1">
          <a:blip r:embed="rId3">
            <a:alphaModFix/>
          </a:blip>
          <a:srcRect l="11819" t="12121" r="24885" b="7069"/>
          <a:stretch/>
        </p:blipFill>
        <p:spPr>
          <a:xfrm>
            <a:off x="2216727" y="1316182"/>
            <a:ext cx="7716982" cy="55418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5"/>
          <p:cNvSpPr txBox="1">
            <a:spLocks noGrp="1"/>
          </p:cNvSpPr>
          <p:nvPr>
            <p:ph type="title"/>
          </p:nvPr>
        </p:nvSpPr>
        <p:spPr>
          <a:xfrm>
            <a:off x="842976" y="300969"/>
            <a:ext cx="10972800"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DDEAF6"/>
              </a:buClr>
              <a:buSzPts val="3600"/>
              <a:buFont typeface="Calibri"/>
              <a:buNone/>
            </a:pPr>
            <a:r>
              <a:rPr lang="en-US" sz="3600"/>
              <a:t>Claflin University Biomedical/Biomaterial Research Summer Internship</a:t>
            </a:r>
            <a:endParaRPr sz="3600"/>
          </a:p>
        </p:txBody>
      </p:sp>
      <p:sp>
        <p:nvSpPr>
          <p:cNvPr id="582" name="Google Shape;582;p85"/>
          <p:cNvSpPr/>
          <p:nvPr/>
        </p:nvSpPr>
        <p:spPr>
          <a:xfrm>
            <a:off x="263236" y="6068291"/>
            <a:ext cx="2687779" cy="5818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583" name="Google Shape;583;p85"/>
          <p:cNvPicPr preferRelativeResize="0"/>
          <p:nvPr/>
        </p:nvPicPr>
        <p:blipFill rotWithShape="1">
          <a:blip r:embed="rId3">
            <a:alphaModFix/>
          </a:blip>
          <a:srcRect l="18182" t="21010" r="34546" b="15758"/>
          <a:stretch/>
        </p:blipFill>
        <p:spPr>
          <a:xfrm>
            <a:off x="3139340" y="1162669"/>
            <a:ext cx="7514960" cy="5654284"/>
          </a:xfrm>
          <a:prstGeom prst="rect">
            <a:avLst/>
          </a:prstGeom>
          <a:noFill/>
          <a:ln>
            <a:noFill/>
          </a:ln>
        </p:spPr>
      </p:pic>
      <p:pic>
        <p:nvPicPr>
          <p:cNvPr id="584" name="Google Shape;584;p85"/>
          <p:cNvPicPr preferRelativeResize="0"/>
          <p:nvPr/>
        </p:nvPicPr>
        <p:blipFill rotWithShape="1">
          <a:blip r:embed="rId4">
            <a:alphaModFix/>
          </a:blip>
          <a:srcRect l="15253" t="30707" r="62992" b="11312"/>
          <a:stretch/>
        </p:blipFill>
        <p:spPr>
          <a:xfrm>
            <a:off x="492415" y="1205700"/>
            <a:ext cx="1945985" cy="2917204"/>
          </a:xfrm>
          <a:prstGeom prst="rect">
            <a:avLst/>
          </a:prstGeom>
          <a:noFill/>
          <a:ln>
            <a:noFill/>
          </a:ln>
        </p:spPr>
      </p:pic>
      <p:pic>
        <p:nvPicPr>
          <p:cNvPr id="585" name="Google Shape;585;p85"/>
          <p:cNvPicPr preferRelativeResize="0"/>
          <p:nvPr/>
        </p:nvPicPr>
        <p:blipFill rotWithShape="1">
          <a:blip r:embed="rId5">
            <a:alphaModFix/>
          </a:blip>
          <a:srcRect l="34546" t="20202" r="41250" b="24444"/>
          <a:stretch/>
        </p:blipFill>
        <p:spPr>
          <a:xfrm>
            <a:off x="451561" y="4122904"/>
            <a:ext cx="1986839" cy="2694049"/>
          </a:xfrm>
          <a:prstGeom prst="rect">
            <a:avLst/>
          </a:prstGeom>
          <a:noFill/>
          <a:ln>
            <a:noFill/>
          </a:ln>
        </p:spPr>
      </p:pic>
      <p:pic>
        <p:nvPicPr>
          <p:cNvPr id="586" name="Google Shape;586;p85"/>
          <p:cNvPicPr preferRelativeResize="0"/>
          <p:nvPr/>
        </p:nvPicPr>
        <p:blipFill rotWithShape="1">
          <a:blip r:embed="rId6">
            <a:alphaModFix/>
          </a:blip>
          <a:srcRect l="35761" t="29372" r="43804" b="24444"/>
          <a:stretch/>
        </p:blipFill>
        <p:spPr>
          <a:xfrm>
            <a:off x="263236" y="3886294"/>
            <a:ext cx="2305288" cy="293065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6"/>
          <p:cNvSpPr txBox="1">
            <a:spLocks noGrp="1"/>
          </p:cNvSpPr>
          <p:nvPr>
            <p:ph type="ctrTitle"/>
          </p:nvPr>
        </p:nvSpPr>
        <p:spPr>
          <a:xfrm>
            <a:off x="3175199" y="1431985"/>
            <a:ext cx="8500062" cy="289945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n-US"/>
              <a:t>ACT Now </a:t>
            </a:r>
            <a:br>
              <a:rPr lang="en-US"/>
            </a:br>
            <a:r>
              <a:rPr lang="en-US"/>
              <a:t>Perkins CTE Work</a:t>
            </a:r>
            <a:endParaRPr/>
          </a:p>
        </p:txBody>
      </p:sp>
      <p:sp>
        <p:nvSpPr>
          <p:cNvPr id="592" name="Google Shape;592;p86"/>
          <p:cNvSpPr txBox="1">
            <a:spLocks noGrp="1"/>
          </p:cNvSpPr>
          <p:nvPr>
            <p:ph type="subTitle" idx="1"/>
          </p:nvPr>
        </p:nvSpPr>
        <p:spPr>
          <a:xfrm>
            <a:off x="3175199" y="4538659"/>
            <a:ext cx="8500062" cy="8653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a:t>Illinois Statewide Afterschool Network</a:t>
            </a:r>
            <a:endParaRPr/>
          </a:p>
          <a:p>
            <a:pPr marL="0" lvl="0" indent="0" algn="l" rtl="0">
              <a:lnSpc>
                <a:spcPct val="100000"/>
              </a:lnSpc>
              <a:spcBef>
                <a:spcPts val="0"/>
              </a:spcBef>
              <a:spcAft>
                <a:spcPts val="0"/>
              </a:spcAft>
              <a:buClr>
                <a:schemeClr val="dk1"/>
              </a:buClr>
              <a:buSzPts val="2400"/>
              <a:buNone/>
            </a:pPr>
            <a:r>
              <a:rPr lang="en-US"/>
              <a:t>Susan Stanton, Network Lead</a:t>
            </a:r>
            <a:endParaRPr/>
          </a:p>
        </p:txBody>
      </p:sp>
      <p:pic>
        <p:nvPicPr>
          <p:cNvPr id="593" name="Google Shape;593;p86"/>
          <p:cNvPicPr preferRelativeResize="0"/>
          <p:nvPr/>
        </p:nvPicPr>
        <p:blipFill rotWithShape="1">
          <a:blip r:embed="rId3">
            <a:alphaModFix/>
          </a:blip>
          <a:srcRect l="7895" t="19173" r="6766" b="14284"/>
          <a:stretch/>
        </p:blipFill>
        <p:spPr>
          <a:xfrm>
            <a:off x="10505090" y="6174828"/>
            <a:ext cx="1524000" cy="533400"/>
          </a:xfrm>
          <a:prstGeom prst="rect">
            <a:avLst/>
          </a:prstGeom>
          <a:noFill/>
          <a:ln>
            <a:noFill/>
          </a:ln>
        </p:spPr>
      </p:pic>
      <p:pic>
        <p:nvPicPr>
          <p:cNvPr id="594" name="Google Shape;594;p86"/>
          <p:cNvPicPr preferRelativeResize="0"/>
          <p:nvPr/>
        </p:nvPicPr>
        <p:blipFill rotWithShape="1">
          <a:blip r:embed="rId4">
            <a:alphaModFix/>
          </a:blip>
          <a:srcRect/>
          <a:stretch/>
        </p:blipFill>
        <p:spPr>
          <a:xfrm>
            <a:off x="10238140" y="1858967"/>
            <a:ext cx="1790950" cy="19052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7"/>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Timeline/Overview</a:t>
            </a:r>
            <a:endParaRPr/>
          </a:p>
        </p:txBody>
      </p:sp>
      <p:grpSp>
        <p:nvGrpSpPr>
          <p:cNvPr id="600" name="Google Shape;600;p87"/>
          <p:cNvGrpSpPr/>
          <p:nvPr/>
        </p:nvGrpSpPr>
        <p:grpSpPr>
          <a:xfrm>
            <a:off x="1414147" y="2659104"/>
            <a:ext cx="9493880" cy="2849485"/>
            <a:chOff x="134622" y="468354"/>
            <a:chExt cx="9493880" cy="2849485"/>
          </a:xfrm>
        </p:grpSpPr>
        <p:sp>
          <p:nvSpPr>
            <p:cNvPr id="601" name="Google Shape;601;p87"/>
            <p:cNvSpPr/>
            <p:nvPr/>
          </p:nvSpPr>
          <p:spPr>
            <a:xfrm>
              <a:off x="134622" y="468354"/>
              <a:ext cx="1655916" cy="1655916"/>
            </a:xfrm>
            <a:prstGeom prst="roundRect">
              <a:avLst>
                <a:gd name="adj" fmla="val 10000"/>
              </a:avLst>
            </a:prstGeom>
            <a:blipFill rotWithShape="1">
              <a:blip r:embed="rId3">
                <a:alphaModFix/>
              </a:blip>
              <a:stretch>
                <a:fillRect/>
              </a:stretch>
            </a:blip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7"/>
            <p:cNvSpPr/>
            <p:nvPr/>
          </p:nvSpPr>
          <p:spPr>
            <a:xfrm>
              <a:off x="270839" y="1661923"/>
              <a:ext cx="1655916" cy="1655916"/>
            </a:xfrm>
            <a:prstGeom prst="roundRect">
              <a:avLst>
                <a:gd name="adj" fmla="val 10000"/>
              </a:avLst>
            </a:prstGeom>
            <a:solidFill>
              <a:srgbClr val="93A43B"/>
            </a:solid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7"/>
            <p:cNvSpPr txBox="1"/>
            <p:nvPr/>
          </p:nvSpPr>
          <p:spPr>
            <a:xfrm>
              <a:off x="319339" y="1710423"/>
              <a:ext cx="1558916" cy="155891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None/>
              </a:pPr>
              <a:r>
                <a:rPr lang="en-US" sz="1700" b="0" i="0" u="none" strike="noStrike" cap="none">
                  <a:solidFill>
                    <a:schemeClr val="lt1"/>
                  </a:solidFill>
                  <a:latin typeface="Calibri"/>
                  <a:ea typeface="Calibri"/>
                  <a:cs typeface="Calibri"/>
                  <a:sym typeface="Calibri"/>
                </a:rPr>
                <a:t>Engaging More in STEM/ Workforce Development (Summer/Fall 2018)</a:t>
              </a:r>
              <a:endParaRPr sz="1700" b="0" i="0" u="none" strike="noStrike" cap="none">
                <a:solidFill>
                  <a:schemeClr val="lt1"/>
                </a:solidFill>
                <a:latin typeface="Calibri"/>
                <a:ea typeface="Calibri"/>
                <a:cs typeface="Calibri"/>
                <a:sym typeface="Calibri"/>
              </a:endParaRPr>
            </a:p>
          </p:txBody>
        </p:sp>
        <p:sp>
          <p:nvSpPr>
            <p:cNvPr id="604" name="Google Shape;604;p87"/>
            <p:cNvSpPr/>
            <p:nvPr/>
          </p:nvSpPr>
          <p:spPr>
            <a:xfrm rot="281881">
              <a:off x="2062374" y="1198973"/>
              <a:ext cx="273211" cy="397893"/>
            </a:xfrm>
            <a:prstGeom prst="rightArrow">
              <a:avLst>
                <a:gd name="adj1" fmla="val 60000"/>
                <a:gd name="adj2" fmla="val 50000"/>
              </a:avLst>
            </a:prstGeom>
            <a:solidFill>
              <a:srgbClr val="93A4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7"/>
            <p:cNvSpPr txBox="1"/>
            <p:nvPr/>
          </p:nvSpPr>
          <p:spPr>
            <a:xfrm rot="281881">
              <a:off x="2062512" y="1275195"/>
              <a:ext cx="191248" cy="2387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06" name="Google Shape;606;p87"/>
            <p:cNvSpPr/>
            <p:nvPr/>
          </p:nvSpPr>
          <p:spPr>
            <a:xfrm>
              <a:off x="2568520" y="668372"/>
              <a:ext cx="1655916" cy="1655916"/>
            </a:xfrm>
            <a:prstGeom prst="roundRect">
              <a:avLst>
                <a:gd name="adj" fmla="val 10000"/>
              </a:avLst>
            </a:prstGeom>
            <a:blipFill rotWithShape="1">
              <a:blip r:embed="rId4">
                <a:alphaModFix/>
              </a:blip>
              <a:stretch>
                <a:fillRect/>
              </a:stretch>
            </a:blip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7"/>
            <p:cNvSpPr/>
            <p:nvPr/>
          </p:nvSpPr>
          <p:spPr>
            <a:xfrm>
              <a:off x="2838088" y="1661923"/>
              <a:ext cx="1655916" cy="1655916"/>
            </a:xfrm>
            <a:prstGeom prst="roundRect">
              <a:avLst>
                <a:gd name="adj" fmla="val 10000"/>
              </a:avLst>
            </a:prstGeom>
            <a:solidFill>
              <a:srgbClr val="6387A3"/>
            </a:solid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7"/>
            <p:cNvSpPr txBox="1"/>
            <p:nvPr/>
          </p:nvSpPr>
          <p:spPr>
            <a:xfrm>
              <a:off x="2886588" y="1710423"/>
              <a:ext cx="1558916" cy="155891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None/>
              </a:pPr>
              <a:r>
                <a:rPr lang="en-US" sz="1700" b="0" i="0" u="none" strike="noStrike" cap="none">
                  <a:solidFill>
                    <a:schemeClr val="lt1"/>
                  </a:solidFill>
                  <a:latin typeface="Calibri"/>
                  <a:ea typeface="Calibri"/>
                  <a:cs typeface="Calibri"/>
                  <a:sym typeface="Calibri"/>
                </a:rPr>
                <a:t>Perkins Listening Tour (Dec. 2018)</a:t>
              </a:r>
              <a:endParaRPr sz="1700" b="0" i="0" u="none" strike="noStrike" cap="none">
                <a:solidFill>
                  <a:schemeClr val="lt1"/>
                </a:solidFill>
                <a:latin typeface="Calibri"/>
                <a:ea typeface="Calibri"/>
                <a:cs typeface="Calibri"/>
                <a:sym typeface="Calibri"/>
              </a:endParaRPr>
            </a:p>
          </p:txBody>
        </p:sp>
        <p:sp>
          <p:nvSpPr>
            <p:cNvPr id="609" name="Google Shape;609;p87"/>
            <p:cNvSpPr/>
            <p:nvPr/>
          </p:nvSpPr>
          <p:spPr>
            <a:xfrm>
              <a:off x="4543403" y="1297384"/>
              <a:ext cx="318966" cy="397893"/>
            </a:xfrm>
            <a:prstGeom prst="rightArrow">
              <a:avLst>
                <a:gd name="adj1" fmla="val 60000"/>
                <a:gd name="adj2" fmla="val 50000"/>
              </a:avLst>
            </a:prstGeom>
            <a:solidFill>
              <a:srgbClr val="638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7"/>
            <p:cNvSpPr txBox="1"/>
            <p:nvPr/>
          </p:nvSpPr>
          <p:spPr>
            <a:xfrm>
              <a:off x="4543403" y="1376963"/>
              <a:ext cx="223276" cy="2387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11" name="Google Shape;611;p87"/>
            <p:cNvSpPr/>
            <p:nvPr/>
          </p:nvSpPr>
          <p:spPr>
            <a:xfrm>
              <a:off x="5135769" y="668372"/>
              <a:ext cx="1655916" cy="1655916"/>
            </a:xfrm>
            <a:prstGeom prst="roundRect">
              <a:avLst>
                <a:gd name="adj" fmla="val 10000"/>
              </a:avLst>
            </a:prstGeom>
            <a:blipFill rotWithShape="1">
              <a:blip r:embed="rId5">
                <a:alphaModFix/>
              </a:blip>
              <a:stretch>
                <a:fillRect l="-11999" r="-11997"/>
              </a:stretch>
            </a:blip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7"/>
            <p:cNvSpPr/>
            <p:nvPr/>
          </p:nvSpPr>
          <p:spPr>
            <a:xfrm>
              <a:off x="5405337" y="1661923"/>
              <a:ext cx="1655916" cy="1655916"/>
            </a:xfrm>
            <a:prstGeom prst="roundRect">
              <a:avLst>
                <a:gd name="adj" fmla="val 10000"/>
              </a:avLst>
            </a:prstGeom>
            <a:solidFill>
              <a:srgbClr val="926B8F"/>
            </a:solid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7"/>
            <p:cNvSpPr txBox="1"/>
            <p:nvPr/>
          </p:nvSpPr>
          <p:spPr>
            <a:xfrm>
              <a:off x="5453837" y="1710423"/>
              <a:ext cx="1558916" cy="155891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None/>
              </a:pPr>
              <a:r>
                <a:rPr lang="en-US" sz="1700" b="0" i="0" u="none" strike="noStrike" cap="none">
                  <a:solidFill>
                    <a:schemeClr val="lt1"/>
                  </a:solidFill>
                  <a:latin typeface="Calibri"/>
                  <a:ea typeface="Calibri"/>
                  <a:cs typeface="Calibri"/>
                  <a:sym typeface="Calibri"/>
                </a:rPr>
                <a:t>STEM Guiding Team Discusses Workforce Policy (Jan. &amp; Feb. 2019)</a:t>
              </a:r>
              <a:endParaRPr sz="1700" b="0" i="0" u="none" strike="noStrike" cap="none">
                <a:solidFill>
                  <a:schemeClr val="lt1"/>
                </a:solidFill>
                <a:latin typeface="Calibri"/>
                <a:ea typeface="Calibri"/>
                <a:cs typeface="Calibri"/>
                <a:sym typeface="Calibri"/>
              </a:endParaRPr>
            </a:p>
          </p:txBody>
        </p:sp>
        <p:sp>
          <p:nvSpPr>
            <p:cNvPr id="614" name="Google Shape;614;p87"/>
            <p:cNvSpPr/>
            <p:nvPr/>
          </p:nvSpPr>
          <p:spPr>
            <a:xfrm>
              <a:off x="7110652" y="1297384"/>
              <a:ext cx="318966" cy="397893"/>
            </a:xfrm>
            <a:prstGeom prst="rightArrow">
              <a:avLst>
                <a:gd name="adj1" fmla="val 60000"/>
                <a:gd name="adj2" fmla="val 50000"/>
              </a:avLst>
            </a:prstGeom>
            <a:solidFill>
              <a:srgbClr val="926B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7"/>
            <p:cNvSpPr txBox="1"/>
            <p:nvPr/>
          </p:nvSpPr>
          <p:spPr>
            <a:xfrm>
              <a:off x="7110652" y="1376963"/>
              <a:ext cx="223276" cy="23873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16" name="Google Shape;616;p87"/>
            <p:cNvSpPr/>
            <p:nvPr/>
          </p:nvSpPr>
          <p:spPr>
            <a:xfrm>
              <a:off x="7703018" y="668372"/>
              <a:ext cx="1655916" cy="1655916"/>
            </a:xfrm>
            <a:prstGeom prst="roundRect">
              <a:avLst>
                <a:gd name="adj" fmla="val 10000"/>
              </a:avLst>
            </a:prstGeom>
            <a:blipFill rotWithShape="1">
              <a:blip r:embed="rId6">
                <a:alphaModFix/>
              </a:blip>
              <a:stretch>
                <a:fillRect/>
              </a:stretch>
            </a:blip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7"/>
            <p:cNvSpPr/>
            <p:nvPr/>
          </p:nvSpPr>
          <p:spPr>
            <a:xfrm>
              <a:off x="7972586" y="1661923"/>
              <a:ext cx="1655916" cy="1655916"/>
            </a:xfrm>
            <a:prstGeom prst="roundRect">
              <a:avLst>
                <a:gd name="adj" fmla="val 10000"/>
              </a:avLst>
            </a:prstGeom>
            <a:solidFill>
              <a:schemeClr val="accent5"/>
            </a:solidFill>
            <a:ln w="12700" cap="flat" cmpd="sng">
              <a:solidFill>
                <a:srgbClr val="E4E5D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7"/>
            <p:cNvSpPr txBox="1"/>
            <p:nvPr/>
          </p:nvSpPr>
          <p:spPr>
            <a:xfrm>
              <a:off x="8021086" y="1710423"/>
              <a:ext cx="1558916" cy="155891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None/>
              </a:pPr>
              <a:r>
                <a:rPr lang="en-US" sz="1700" b="0" i="0" u="none" strike="noStrike" cap="none">
                  <a:solidFill>
                    <a:schemeClr val="lt1"/>
                  </a:solidFill>
                  <a:latin typeface="Calibri"/>
                  <a:ea typeface="Calibri"/>
                  <a:cs typeface="Calibri"/>
                  <a:sym typeface="Calibri"/>
                </a:rPr>
                <a:t>STEM External Stakeholders Meeting (Feb. 2019)</a:t>
              </a:r>
              <a:endParaRPr sz="1700" b="0" i="0" u="none" strike="noStrike" cap="none">
                <a:solidFill>
                  <a:schemeClr val="lt1"/>
                </a:solidFill>
                <a:latin typeface="Calibri"/>
                <a:ea typeface="Calibri"/>
                <a:cs typeface="Calibri"/>
                <a:sym typeface="Calibri"/>
              </a:endParaRPr>
            </a:p>
          </p:txBody>
        </p:sp>
      </p:grpSp>
      <p:pic>
        <p:nvPicPr>
          <p:cNvPr id="619" name="Google Shape;619;p87"/>
          <p:cNvPicPr preferRelativeResize="0"/>
          <p:nvPr/>
        </p:nvPicPr>
        <p:blipFill rotWithShape="1">
          <a:blip r:embed="rId7">
            <a:alphaModFix/>
          </a:blip>
          <a:srcRect l="7895" t="19173" r="6766" b="14284"/>
          <a:stretch/>
        </p:blipFill>
        <p:spPr>
          <a:xfrm>
            <a:off x="10505090" y="6174828"/>
            <a:ext cx="1524000" cy="533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8"/>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Increase STEM/Workforce Engagement</a:t>
            </a:r>
            <a:endParaRPr/>
          </a:p>
        </p:txBody>
      </p:sp>
      <p:sp>
        <p:nvSpPr>
          <p:cNvPr id="625" name="Google Shape;625;p88"/>
          <p:cNvSpPr txBox="1">
            <a:spLocks noGrp="1"/>
          </p:cNvSpPr>
          <p:nvPr>
            <p:ph type="body" idx="1"/>
          </p:nvPr>
        </p:nvSpPr>
        <p:spPr>
          <a:xfrm>
            <a:off x="1280160" y="2190749"/>
            <a:ext cx="9628632" cy="398621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200"/>
              <a:buChar char="▪"/>
            </a:pPr>
            <a:r>
              <a:rPr lang="en-US"/>
              <a:t>Why</a:t>
            </a:r>
            <a:endParaRPr/>
          </a:p>
          <a:p>
            <a:pPr marL="685800" lvl="1" indent="-228600" algn="l" rtl="0">
              <a:lnSpc>
                <a:spcPct val="100000"/>
              </a:lnSpc>
              <a:spcBef>
                <a:spcPts val="300"/>
              </a:spcBef>
              <a:spcAft>
                <a:spcPts val="0"/>
              </a:spcAft>
              <a:buClr>
                <a:schemeClr val="dk1"/>
              </a:buClr>
              <a:buSzPts val="2000"/>
              <a:buChar char="▪"/>
            </a:pPr>
            <a:r>
              <a:rPr lang="en-US"/>
              <a:t>Building support for afterschool</a:t>
            </a:r>
            <a:endParaRPr/>
          </a:p>
          <a:p>
            <a:pPr marL="685800" lvl="1" indent="-228600" algn="l" rtl="0">
              <a:lnSpc>
                <a:spcPct val="100000"/>
              </a:lnSpc>
              <a:spcBef>
                <a:spcPts val="300"/>
              </a:spcBef>
              <a:spcAft>
                <a:spcPts val="0"/>
              </a:spcAft>
              <a:buClr>
                <a:schemeClr val="dk1"/>
              </a:buClr>
              <a:buSzPts val="2000"/>
              <a:buChar char="▪"/>
            </a:pPr>
            <a:r>
              <a:rPr lang="en-US"/>
              <a:t>An area of need for the field</a:t>
            </a:r>
            <a:endParaRPr/>
          </a:p>
          <a:p>
            <a:pPr marL="228600" lvl="0" indent="-228600" algn="l" rtl="0">
              <a:lnSpc>
                <a:spcPct val="100000"/>
              </a:lnSpc>
              <a:spcBef>
                <a:spcPts val="1500"/>
              </a:spcBef>
              <a:spcAft>
                <a:spcPts val="0"/>
              </a:spcAft>
              <a:buClr>
                <a:schemeClr val="dk1"/>
              </a:buClr>
              <a:buSzPts val="2200"/>
              <a:buChar char="▪"/>
            </a:pPr>
            <a:r>
              <a:rPr lang="en-US"/>
              <a:t>STEM Survey</a:t>
            </a:r>
            <a:endParaRPr/>
          </a:p>
          <a:p>
            <a:pPr marL="228600" lvl="0" indent="-228600" algn="l" rtl="0">
              <a:lnSpc>
                <a:spcPct val="100000"/>
              </a:lnSpc>
              <a:spcBef>
                <a:spcPts val="1500"/>
              </a:spcBef>
              <a:spcAft>
                <a:spcPts val="0"/>
              </a:spcAft>
              <a:buClr>
                <a:schemeClr val="dk1"/>
              </a:buClr>
              <a:buSzPts val="2200"/>
              <a:buChar char="▪"/>
            </a:pPr>
            <a:r>
              <a:rPr lang="en-US"/>
              <a:t>STEM Guidebook</a:t>
            </a:r>
            <a:endParaRPr/>
          </a:p>
          <a:p>
            <a:pPr marL="228600" lvl="0" indent="-228600" algn="l" rtl="0">
              <a:lnSpc>
                <a:spcPct val="100000"/>
              </a:lnSpc>
              <a:spcBef>
                <a:spcPts val="1500"/>
              </a:spcBef>
              <a:spcAft>
                <a:spcPts val="0"/>
              </a:spcAft>
              <a:buClr>
                <a:schemeClr val="dk1"/>
              </a:buClr>
              <a:buSzPts val="2200"/>
              <a:buChar char="▪"/>
            </a:pPr>
            <a:r>
              <a:rPr lang="en-US"/>
              <a:t>STEM Panel</a:t>
            </a:r>
            <a:endParaRPr/>
          </a:p>
          <a:p>
            <a:pPr marL="228600" lvl="0" indent="-228600" algn="l" rtl="0">
              <a:lnSpc>
                <a:spcPct val="100000"/>
              </a:lnSpc>
              <a:spcBef>
                <a:spcPts val="1500"/>
              </a:spcBef>
              <a:spcAft>
                <a:spcPts val="0"/>
              </a:spcAft>
              <a:buClr>
                <a:schemeClr val="dk1"/>
              </a:buClr>
              <a:buSzPts val="2200"/>
              <a:buChar char="▪"/>
            </a:pPr>
            <a:r>
              <a:rPr lang="en-US"/>
              <a:t>STEM Guiding Team</a:t>
            </a:r>
            <a:endParaRPr/>
          </a:p>
        </p:txBody>
      </p:sp>
      <p:pic>
        <p:nvPicPr>
          <p:cNvPr id="626" name="Google Shape;626;p88"/>
          <p:cNvPicPr preferRelativeResize="0"/>
          <p:nvPr/>
        </p:nvPicPr>
        <p:blipFill rotWithShape="1">
          <a:blip r:embed="rId3">
            <a:alphaModFix/>
          </a:blip>
          <a:srcRect l="7895" t="19173" r="6766" b="14284"/>
          <a:stretch/>
        </p:blipFill>
        <p:spPr>
          <a:xfrm>
            <a:off x="10505090" y="6174828"/>
            <a:ext cx="1524000" cy="533400"/>
          </a:xfrm>
          <a:prstGeom prst="rect">
            <a:avLst/>
          </a:prstGeom>
          <a:noFill/>
          <a:ln>
            <a:noFill/>
          </a:ln>
        </p:spPr>
      </p:pic>
      <p:pic>
        <p:nvPicPr>
          <p:cNvPr id="627" name="Google Shape;627;p88"/>
          <p:cNvPicPr preferRelativeResize="0"/>
          <p:nvPr/>
        </p:nvPicPr>
        <p:blipFill rotWithShape="1">
          <a:blip r:embed="rId4">
            <a:alphaModFix/>
          </a:blip>
          <a:srcRect/>
          <a:stretch/>
        </p:blipFill>
        <p:spPr>
          <a:xfrm>
            <a:off x="6503963" y="2190749"/>
            <a:ext cx="3657600" cy="365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9"/>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Perkins Listening Tour</a:t>
            </a:r>
            <a:endParaRPr/>
          </a:p>
        </p:txBody>
      </p:sp>
      <p:sp>
        <p:nvSpPr>
          <p:cNvPr id="634" name="Google Shape;634;p89"/>
          <p:cNvSpPr txBox="1">
            <a:spLocks noGrp="1"/>
          </p:cNvSpPr>
          <p:nvPr>
            <p:ph type="body" idx="1"/>
          </p:nvPr>
        </p:nvSpPr>
        <p:spPr>
          <a:xfrm>
            <a:off x="1280160" y="2190749"/>
            <a:ext cx="9628632" cy="398621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a:t>Held throughout the state and a webinar</a:t>
            </a:r>
            <a:endParaRPr/>
          </a:p>
          <a:p>
            <a:pPr marL="228600" lvl="0" indent="-228600" algn="l" rtl="0">
              <a:lnSpc>
                <a:spcPct val="90000"/>
              </a:lnSpc>
              <a:spcBef>
                <a:spcPts val="1500"/>
              </a:spcBef>
              <a:spcAft>
                <a:spcPts val="0"/>
              </a:spcAft>
              <a:buClr>
                <a:schemeClr val="dk1"/>
              </a:buClr>
              <a:buSzPts val="2200"/>
              <a:buChar char="▪"/>
            </a:pPr>
            <a:r>
              <a:rPr lang="en-US"/>
              <a:t>Provided an overview of Perkins and asked for feedback</a:t>
            </a:r>
            <a:endParaRPr/>
          </a:p>
          <a:p>
            <a:pPr marL="228600" lvl="0" indent="-228600" algn="l" rtl="0">
              <a:lnSpc>
                <a:spcPct val="90000"/>
              </a:lnSpc>
              <a:spcBef>
                <a:spcPts val="1500"/>
              </a:spcBef>
              <a:spcAft>
                <a:spcPts val="0"/>
              </a:spcAft>
              <a:buClr>
                <a:schemeClr val="dk1"/>
              </a:buClr>
              <a:buSzPts val="2200"/>
              <a:buChar char="▪"/>
            </a:pPr>
            <a:r>
              <a:rPr lang="en-US"/>
              <a:t>Group discussion</a:t>
            </a:r>
            <a:endParaRPr/>
          </a:p>
          <a:p>
            <a:pPr marL="685800" lvl="1" indent="-228600" algn="l" rtl="0">
              <a:lnSpc>
                <a:spcPct val="90000"/>
              </a:lnSpc>
              <a:spcBef>
                <a:spcPts val="300"/>
              </a:spcBef>
              <a:spcAft>
                <a:spcPts val="0"/>
              </a:spcAft>
              <a:buClr>
                <a:schemeClr val="dk1"/>
              </a:buClr>
              <a:buSzPts val="2000"/>
              <a:buChar char="▪"/>
            </a:pPr>
            <a:r>
              <a:rPr lang="en-US"/>
              <a:t>Focused on vision</a:t>
            </a:r>
            <a:endParaRPr/>
          </a:p>
          <a:p>
            <a:pPr marL="685800" lvl="1" indent="-228600" algn="l" rtl="0">
              <a:lnSpc>
                <a:spcPct val="90000"/>
              </a:lnSpc>
              <a:spcBef>
                <a:spcPts val="300"/>
              </a:spcBef>
              <a:spcAft>
                <a:spcPts val="0"/>
              </a:spcAft>
              <a:buClr>
                <a:schemeClr val="dk1"/>
              </a:buClr>
              <a:buSzPts val="2000"/>
              <a:buChar char="▪"/>
            </a:pPr>
            <a:r>
              <a:rPr lang="en-US"/>
              <a:t>Statewide activities</a:t>
            </a:r>
            <a:endParaRPr/>
          </a:p>
          <a:p>
            <a:pPr marL="685800" lvl="1" indent="-228600" algn="l" rtl="0">
              <a:lnSpc>
                <a:spcPct val="90000"/>
              </a:lnSpc>
              <a:spcBef>
                <a:spcPts val="300"/>
              </a:spcBef>
              <a:spcAft>
                <a:spcPts val="0"/>
              </a:spcAft>
              <a:buClr>
                <a:schemeClr val="dk1"/>
              </a:buClr>
              <a:buSzPts val="2000"/>
              <a:buChar char="▪"/>
            </a:pPr>
            <a:r>
              <a:rPr lang="en-US"/>
              <a:t>Best practices/challenges in the field</a:t>
            </a:r>
            <a:endParaRPr/>
          </a:p>
          <a:p>
            <a:pPr marL="228600" lvl="0" indent="-228600" algn="l" rtl="0">
              <a:lnSpc>
                <a:spcPct val="90000"/>
              </a:lnSpc>
              <a:spcBef>
                <a:spcPts val="1500"/>
              </a:spcBef>
              <a:spcAft>
                <a:spcPts val="0"/>
              </a:spcAft>
              <a:buClr>
                <a:schemeClr val="dk1"/>
              </a:buClr>
              <a:buSzPts val="2200"/>
              <a:buChar char="▪"/>
            </a:pPr>
            <a:r>
              <a:rPr lang="en-US"/>
              <a:t>Survey of attendees</a:t>
            </a:r>
            <a:endParaRPr/>
          </a:p>
          <a:p>
            <a:pPr marL="228600" lvl="0" indent="-228600" algn="l" rtl="0">
              <a:lnSpc>
                <a:spcPct val="90000"/>
              </a:lnSpc>
              <a:spcBef>
                <a:spcPts val="1500"/>
              </a:spcBef>
              <a:spcAft>
                <a:spcPts val="0"/>
              </a:spcAft>
              <a:buClr>
                <a:schemeClr val="dk1"/>
              </a:buClr>
              <a:buSzPts val="2200"/>
              <a:buChar char="▪"/>
            </a:pPr>
            <a:r>
              <a:rPr lang="en-US"/>
              <a:t>Submitted letter with comments: </a:t>
            </a:r>
            <a:r>
              <a:rPr lang="en-US" u="sng">
                <a:solidFill>
                  <a:schemeClr val="hlink"/>
                </a:solidFill>
                <a:hlinkClick r:id="rId3"/>
              </a:rPr>
              <a:t>http://www.actnowillinois.org/wp-content/uploads/2019/02/Listening-Tour-to-Inform-Five-Year-Plan-on-Career-Connected-Learning-1.pdf</a:t>
            </a:r>
            <a:endParaRPr/>
          </a:p>
        </p:txBody>
      </p:sp>
      <p:pic>
        <p:nvPicPr>
          <p:cNvPr id="635" name="Google Shape;635;p89"/>
          <p:cNvPicPr preferRelativeResize="0"/>
          <p:nvPr/>
        </p:nvPicPr>
        <p:blipFill rotWithShape="1">
          <a:blip r:embed="rId4">
            <a:alphaModFix/>
          </a:blip>
          <a:srcRect l="7895" t="19173" r="6766" b="14284"/>
          <a:stretch/>
        </p:blipFill>
        <p:spPr>
          <a:xfrm>
            <a:off x="10505090" y="6174828"/>
            <a:ext cx="1524000" cy="533400"/>
          </a:xfrm>
          <a:prstGeom prst="rect">
            <a:avLst/>
          </a:prstGeom>
          <a:noFill/>
          <a:ln>
            <a:noFill/>
          </a:ln>
        </p:spPr>
      </p:pic>
      <p:pic>
        <p:nvPicPr>
          <p:cNvPr id="636" name="Google Shape;636;p89"/>
          <p:cNvPicPr preferRelativeResize="0"/>
          <p:nvPr/>
        </p:nvPicPr>
        <p:blipFill rotWithShape="1">
          <a:blip r:embed="rId5">
            <a:alphaModFix/>
          </a:blip>
          <a:srcRect/>
          <a:stretch/>
        </p:blipFill>
        <p:spPr>
          <a:xfrm>
            <a:off x="8651630" y="1985690"/>
            <a:ext cx="3122539" cy="31135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0"/>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STEM Guiding Team</a:t>
            </a:r>
            <a:endParaRPr/>
          </a:p>
        </p:txBody>
      </p:sp>
      <p:sp>
        <p:nvSpPr>
          <p:cNvPr id="643" name="Google Shape;643;p90"/>
          <p:cNvSpPr txBox="1">
            <a:spLocks noGrp="1"/>
          </p:cNvSpPr>
          <p:nvPr>
            <p:ph type="body" idx="1"/>
          </p:nvPr>
        </p:nvSpPr>
        <p:spPr>
          <a:xfrm>
            <a:off x="1280160" y="2194560"/>
            <a:ext cx="4489704" cy="438912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035"/>
              <a:buChar char="▪"/>
            </a:pPr>
            <a:r>
              <a:rPr lang="en-US" sz="2035"/>
              <a:t>A group of STEM OST leaders coming together to develop a statewide strategy to expand STEM OST opportunities </a:t>
            </a:r>
            <a:endParaRPr/>
          </a:p>
          <a:p>
            <a:pPr marL="685800" lvl="1" indent="-228600" algn="l" rtl="0">
              <a:lnSpc>
                <a:spcPct val="80000"/>
              </a:lnSpc>
              <a:spcBef>
                <a:spcPts val="300"/>
              </a:spcBef>
              <a:spcAft>
                <a:spcPts val="0"/>
              </a:spcAft>
              <a:buClr>
                <a:schemeClr val="dk1"/>
              </a:buClr>
              <a:buSzPts val="1850"/>
              <a:buChar char="▪"/>
            </a:pPr>
            <a:r>
              <a:rPr lang="en-US" sz="1850"/>
              <a:t>I.e. museums, industry partners, agency partners, advocates, providers, etc…</a:t>
            </a:r>
            <a:endParaRPr/>
          </a:p>
          <a:p>
            <a:pPr marL="228600" lvl="0" indent="-228600" algn="l" rtl="0">
              <a:lnSpc>
                <a:spcPct val="80000"/>
              </a:lnSpc>
              <a:spcBef>
                <a:spcPts val="1500"/>
              </a:spcBef>
              <a:spcAft>
                <a:spcPts val="0"/>
              </a:spcAft>
              <a:buClr>
                <a:schemeClr val="dk1"/>
              </a:buClr>
              <a:buSzPts val="2035"/>
              <a:buChar char="▪"/>
            </a:pPr>
            <a:r>
              <a:rPr lang="en-US" sz="2035"/>
              <a:t>Focusing on </a:t>
            </a:r>
            <a:endParaRPr/>
          </a:p>
          <a:p>
            <a:pPr marL="685800" lvl="1" indent="-228600" algn="l" rtl="0">
              <a:lnSpc>
                <a:spcPct val="80000"/>
              </a:lnSpc>
              <a:spcBef>
                <a:spcPts val="300"/>
              </a:spcBef>
              <a:spcAft>
                <a:spcPts val="0"/>
              </a:spcAft>
              <a:buClr>
                <a:schemeClr val="dk1"/>
              </a:buClr>
              <a:buSzPts val="1850"/>
              <a:buChar char="▪"/>
            </a:pPr>
            <a:r>
              <a:rPr lang="en-US" sz="1850"/>
              <a:t>STEM messaging</a:t>
            </a:r>
            <a:endParaRPr/>
          </a:p>
          <a:p>
            <a:pPr marL="685800" lvl="1" indent="-228600" algn="l" rtl="0">
              <a:lnSpc>
                <a:spcPct val="80000"/>
              </a:lnSpc>
              <a:spcBef>
                <a:spcPts val="300"/>
              </a:spcBef>
              <a:spcAft>
                <a:spcPts val="0"/>
              </a:spcAft>
              <a:buClr>
                <a:schemeClr val="dk1"/>
              </a:buClr>
              <a:buSzPts val="1850"/>
              <a:buChar char="▪"/>
            </a:pPr>
            <a:r>
              <a:rPr lang="en-US" sz="1850"/>
              <a:t>Workforce/STEM policy advocacy</a:t>
            </a:r>
            <a:endParaRPr/>
          </a:p>
          <a:p>
            <a:pPr marL="685800" lvl="1" indent="-228600" algn="l" rtl="0">
              <a:lnSpc>
                <a:spcPct val="80000"/>
              </a:lnSpc>
              <a:spcBef>
                <a:spcPts val="300"/>
              </a:spcBef>
              <a:spcAft>
                <a:spcPts val="0"/>
              </a:spcAft>
              <a:buClr>
                <a:schemeClr val="dk1"/>
              </a:buClr>
              <a:buSzPts val="1850"/>
              <a:buChar char="▪"/>
            </a:pPr>
            <a:r>
              <a:rPr lang="en-US" sz="1850"/>
              <a:t>Increasing STEM professional development opportunities</a:t>
            </a:r>
            <a:endParaRPr/>
          </a:p>
          <a:p>
            <a:pPr marL="228600" lvl="0" indent="-228600" algn="l" rtl="0">
              <a:lnSpc>
                <a:spcPct val="80000"/>
              </a:lnSpc>
              <a:spcBef>
                <a:spcPts val="1500"/>
              </a:spcBef>
              <a:spcAft>
                <a:spcPts val="0"/>
              </a:spcAft>
              <a:buClr>
                <a:schemeClr val="dk1"/>
              </a:buClr>
              <a:buSzPts val="2035"/>
              <a:buChar char="▪"/>
            </a:pPr>
            <a:r>
              <a:rPr lang="en-US" sz="2035"/>
              <a:t>Increase awareness about workforce preparedness initiatives at the state and local level</a:t>
            </a:r>
            <a:endParaRPr sz="2035"/>
          </a:p>
        </p:txBody>
      </p:sp>
      <p:pic>
        <p:nvPicPr>
          <p:cNvPr id="644" name="Google Shape;644;p90"/>
          <p:cNvPicPr preferRelativeResize="0">
            <a:picLocks noGrp="1"/>
          </p:cNvPicPr>
          <p:nvPr>
            <p:ph type="body" idx="2"/>
          </p:nvPr>
        </p:nvPicPr>
        <p:blipFill rotWithShape="1">
          <a:blip r:embed="rId3">
            <a:alphaModFix/>
          </a:blip>
          <a:srcRect/>
          <a:stretch/>
        </p:blipFill>
        <p:spPr>
          <a:xfrm>
            <a:off x="6757194" y="2644775"/>
            <a:ext cx="3810000" cy="3086100"/>
          </a:xfrm>
          <a:prstGeom prst="rect">
            <a:avLst/>
          </a:prstGeom>
          <a:noFill/>
          <a:ln>
            <a:noFill/>
          </a:ln>
        </p:spPr>
      </p:pic>
      <p:pic>
        <p:nvPicPr>
          <p:cNvPr id="645" name="Google Shape;645;p90"/>
          <p:cNvPicPr preferRelativeResize="0"/>
          <p:nvPr/>
        </p:nvPicPr>
        <p:blipFill rotWithShape="1">
          <a:blip r:embed="rId4">
            <a:alphaModFix/>
          </a:blip>
          <a:srcRect l="7895" t="19173" r="6766" b="14284"/>
          <a:stretch/>
        </p:blipFill>
        <p:spPr>
          <a:xfrm>
            <a:off x="10505090" y="6174828"/>
            <a:ext cx="1524000" cy="533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1"/>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External Stakeholders Planning Group</a:t>
            </a:r>
            <a:endParaRPr/>
          </a:p>
        </p:txBody>
      </p:sp>
      <p:sp>
        <p:nvSpPr>
          <p:cNvPr id="652" name="Google Shape;652;p91"/>
          <p:cNvSpPr txBox="1">
            <a:spLocks noGrp="1"/>
          </p:cNvSpPr>
          <p:nvPr>
            <p:ph type="body" idx="1"/>
          </p:nvPr>
        </p:nvSpPr>
        <p:spPr>
          <a:xfrm>
            <a:off x="1280160" y="2190749"/>
            <a:ext cx="9628632" cy="398621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200"/>
              <a:buChar char="▪"/>
            </a:pPr>
            <a:r>
              <a:rPr lang="en-US"/>
              <a:t>All day meeting and three additional virtual meetings with assigned workgroup</a:t>
            </a:r>
            <a:endParaRPr/>
          </a:p>
          <a:p>
            <a:pPr marL="228600" lvl="0" indent="-228600" algn="l" rtl="0">
              <a:lnSpc>
                <a:spcPct val="100000"/>
              </a:lnSpc>
              <a:spcBef>
                <a:spcPts val="1500"/>
              </a:spcBef>
              <a:spcAft>
                <a:spcPts val="0"/>
              </a:spcAft>
              <a:buClr>
                <a:schemeClr val="dk1"/>
              </a:buClr>
              <a:buSzPts val="2200"/>
              <a:buChar char="▪"/>
            </a:pPr>
            <a:r>
              <a:rPr lang="en-US"/>
              <a:t>Workgroup topics:</a:t>
            </a:r>
            <a:endParaRPr/>
          </a:p>
          <a:p>
            <a:pPr marL="685800" lvl="1" indent="-228600" algn="l" rtl="0">
              <a:lnSpc>
                <a:spcPct val="100000"/>
              </a:lnSpc>
              <a:spcBef>
                <a:spcPts val="300"/>
              </a:spcBef>
              <a:spcAft>
                <a:spcPts val="0"/>
              </a:spcAft>
              <a:buClr>
                <a:schemeClr val="dk1"/>
              </a:buClr>
              <a:buSzPts val="2000"/>
              <a:buChar char="▪"/>
            </a:pPr>
            <a:r>
              <a:rPr lang="en-US"/>
              <a:t>Equity and access</a:t>
            </a:r>
            <a:endParaRPr/>
          </a:p>
          <a:p>
            <a:pPr marL="685800" lvl="1" indent="-228600" algn="l" rtl="0">
              <a:lnSpc>
                <a:spcPct val="100000"/>
              </a:lnSpc>
              <a:spcBef>
                <a:spcPts val="300"/>
              </a:spcBef>
              <a:spcAft>
                <a:spcPts val="0"/>
              </a:spcAft>
              <a:buClr>
                <a:schemeClr val="dk1"/>
              </a:buClr>
              <a:buSzPts val="2000"/>
              <a:buChar char="▪"/>
            </a:pPr>
            <a:r>
              <a:rPr lang="en-US"/>
              <a:t>Transitions and alignment </a:t>
            </a:r>
            <a:endParaRPr/>
          </a:p>
          <a:p>
            <a:pPr marL="685800" lvl="1" indent="-228600" algn="l" rtl="0">
              <a:lnSpc>
                <a:spcPct val="100000"/>
              </a:lnSpc>
              <a:spcBef>
                <a:spcPts val="300"/>
              </a:spcBef>
              <a:spcAft>
                <a:spcPts val="0"/>
              </a:spcAft>
              <a:buClr>
                <a:schemeClr val="dk1"/>
              </a:buClr>
              <a:buSzPts val="2000"/>
              <a:buChar char="▪"/>
            </a:pPr>
            <a:r>
              <a:rPr lang="en-US"/>
              <a:t>Data and accountability</a:t>
            </a:r>
            <a:endParaRPr/>
          </a:p>
          <a:p>
            <a:pPr marL="685800" lvl="1" indent="-228600" algn="l" rtl="0">
              <a:lnSpc>
                <a:spcPct val="100000"/>
              </a:lnSpc>
              <a:spcBef>
                <a:spcPts val="300"/>
              </a:spcBef>
              <a:spcAft>
                <a:spcPts val="0"/>
              </a:spcAft>
              <a:buClr>
                <a:schemeClr val="dk1"/>
              </a:buClr>
              <a:buSzPts val="2000"/>
              <a:buChar char="▪"/>
            </a:pPr>
            <a:r>
              <a:rPr lang="en-US"/>
              <a:t>Employer engagement</a:t>
            </a:r>
            <a:endParaRPr/>
          </a:p>
          <a:p>
            <a:pPr marL="685800" lvl="1" indent="-228600" algn="l" rtl="0">
              <a:lnSpc>
                <a:spcPct val="100000"/>
              </a:lnSpc>
              <a:spcBef>
                <a:spcPts val="300"/>
              </a:spcBef>
              <a:spcAft>
                <a:spcPts val="0"/>
              </a:spcAft>
              <a:buClr>
                <a:schemeClr val="dk1"/>
              </a:buClr>
              <a:buSzPts val="2000"/>
              <a:buChar char="▪"/>
            </a:pPr>
            <a:r>
              <a:rPr lang="en-US"/>
              <a:t>Teacher pipeline</a:t>
            </a:r>
            <a:endParaRPr/>
          </a:p>
          <a:p>
            <a:pPr marL="685800" lvl="1" indent="-228600" algn="l" rtl="0">
              <a:lnSpc>
                <a:spcPct val="100000"/>
              </a:lnSpc>
              <a:spcBef>
                <a:spcPts val="300"/>
              </a:spcBef>
              <a:spcAft>
                <a:spcPts val="0"/>
              </a:spcAft>
              <a:buClr>
                <a:schemeClr val="dk1"/>
              </a:buClr>
              <a:buSzPts val="2000"/>
              <a:buChar char="▪"/>
            </a:pPr>
            <a:r>
              <a:rPr lang="en-US"/>
              <a:t>Innovation</a:t>
            </a:r>
            <a:endParaRPr/>
          </a:p>
          <a:p>
            <a:pPr marL="228600" lvl="0" indent="-228600" algn="l" rtl="0">
              <a:lnSpc>
                <a:spcPct val="100000"/>
              </a:lnSpc>
              <a:spcBef>
                <a:spcPts val="1500"/>
              </a:spcBef>
              <a:spcAft>
                <a:spcPts val="0"/>
              </a:spcAft>
              <a:buClr>
                <a:schemeClr val="dk1"/>
              </a:buClr>
              <a:buSzPts val="2200"/>
              <a:buChar char="▪"/>
            </a:pPr>
            <a:r>
              <a:rPr lang="en-US"/>
              <a:t>Participated in the equity group</a:t>
            </a:r>
            <a:endParaRPr/>
          </a:p>
        </p:txBody>
      </p:sp>
      <p:pic>
        <p:nvPicPr>
          <p:cNvPr id="653" name="Google Shape;653;p91"/>
          <p:cNvPicPr preferRelativeResize="0"/>
          <p:nvPr/>
        </p:nvPicPr>
        <p:blipFill rotWithShape="1">
          <a:blip r:embed="rId3">
            <a:alphaModFix/>
          </a:blip>
          <a:srcRect l="7895" t="19173" r="6766" b="14284"/>
          <a:stretch/>
        </p:blipFill>
        <p:spPr>
          <a:xfrm>
            <a:off x="10505090" y="6174828"/>
            <a:ext cx="1524000" cy="533400"/>
          </a:xfrm>
          <a:prstGeom prst="rect">
            <a:avLst/>
          </a:prstGeom>
          <a:noFill/>
          <a:ln>
            <a:noFill/>
          </a:ln>
        </p:spPr>
      </p:pic>
      <p:pic>
        <p:nvPicPr>
          <p:cNvPr id="654" name="Google Shape;654;p91"/>
          <p:cNvPicPr preferRelativeResize="0"/>
          <p:nvPr/>
        </p:nvPicPr>
        <p:blipFill rotWithShape="1">
          <a:blip r:embed="rId4">
            <a:alphaModFix/>
          </a:blip>
          <a:srcRect/>
          <a:stretch/>
        </p:blipFill>
        <p:spPr>
          <a:xfrm>
            <a:off x="7084255" y="2982350"/>
            <a:ext cx="2749062" cy="27490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4"/>
          <p:cNvSpPr txBox="1"/>
          <p:nvPr/>
        </p:nvSpPr>
        <p:spPr>
          <a:xfrm>
            <a:off x="3236392" y="2292813"/>
            <a:ext cx="5719200" cy="1325700"/>
          </a:xfrm>
          <a:prstGeom prst="rect">
            <a:avLst/>
          </a:prstGeom>
          <a:noFill/>
          <a:ln>
            <a:noFill/>
          </a:ln>
        </p:spPr>
        <p:txBody>
          <a:bodyPr spcFirstLastPara="1" wrap="square" lIns="91325" tIns="45650" rIns="91325" bIns="45650" anchor="b" anchorCtr="0">
            <a:noAutofit/>
          </a:bodyPr>
          <a:lstStyle/>
          <a:p>
            <a:pPr marL="0" marR="0" lvl="0" indent="0" algn="l" rtl="0">
              <a:spcBef>
                <a:spcPts val="0"/>
              </a:spcBef>
              <a:spcAft>
                <a:spcPts val="0"/>
              </a:spcAft>
              <a:buNone/>
            </a:pPr>
            <a:r>
              <a:rPr lang="en-US" sz="2400" b="0" i="1" u="none" strike="noStrike" cap="small">
                <a:solidFill>
                  <a:srgbClr val="FF6600"/>
                </a:solidFill>
                <a:latin typeface="Calibri"/>
                <a:ea typeface="Calibri"/>
                <a:cs typeface="Calibri"/>
                <a:sym typeface="Calibri"/>
              </a:rPr>
              <a:t/>
            </a:r>
            <a:br>
              <a:rPr lang="en-US" sz="2400" b="0" i="1" u="none" strike="noStrike" cap="small">
                <a:solidFill>
                  <a:srgbClr val="FF6600"/>
                </a:solidFill>
                <a:latin typeface="Calibri"/>
                <a:ea typeface="Calibri"/>
                <a:cs typeface="Calibri"/>
                <a:sym typeface="Calibri"/>
              </a:rPr>
            </a:br>
            <a:r>
              <a:rPr lang="en-US" sz="2400" b="1" i="0" u="none" strike="noStrike" cap="none">
                <a:solidFill>
                  <a:srgbClr val="1F497D"/>
                </a:solidFill>
                <a:latin typeface="Calibri"/>
                <a:ea typeface="Calibri"/>
                <a:cs typeface="Calibri"/>
                <a:sym typeface="Calibri"/>
              </a:rPr>
              <a:t>Experiencing Delays?</a:t>
            </a:r>
            <a:endParaRPr/>
          </a:p>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Try closing out the other programs running on your computer.</a:t>
            </a:r>
            <a:endParaRPr/>
          </a:p>
        </p:txBody>
      </p:sp>
      <p:sp>
        <p:nvSpPr>
          <p:cNvPr id="402" name="Google Shape;402;p64"/>
          <p:cNvSpPr txBox="1"/>
          <p:nvPr/>
        </p:nvSpPr>
        <p:spPr>
          <a:xfrm>
            <a:off x="3285067" y="4343400"/>
            <a:ext cx="7154400" cy="1371600"/>
          </a:xfrm>
          <a:prstGeom prst="rect">
            <a:avLst/>
          </a:prstGeom>
          <a:noFill/>
          <a:ln>
            <a:noFill/>
          </a:ln>
        </p:spPr>
        <p:txBody>
          <a:bodyPr spcFirstLastPara="1" wrap="square" lIns="91325" tIns="45650" rIns="91325" bIns="45650" anchor="b" anchorCtr="0">
            <a:noAutofit/>
          </a:bodyPr>
          <a:lstStyle/>
          <a:p>
            <a:pPr marL="0" marR="0" lvl="0" indent="0" algn="l" rtl="0">
              <a:spcBef>
                <a:spcPts val="0"/>
              </a:spcBef>
              <a:spcAft>
                <a:spcPts val="0"/>
              </a:spcAft>
              <a:buNone/>
            </a:pPr>
            <a:r>
              <a:rPr lang="en-US" sz="2400" b="1" i="0" u="none" strike="noStrike" cap="none">
                <a:solidFill>
                  <a:srgbClr val="1F497D"/>
                </a:solidFill>
                <a:latin typeface="Calibri"/>
                <a:ea typeface="Calibri"/>
                <a:cs typeface="Calibri"/>
                <a:sym typeface="Calibri"/>
              </a:rPr>
              <a:t>Have a question or comment?</a:t>
            </a:r>
            <a:endParaRPr/>
          </a:p>
          <a:p>
            <a:pPr marL="0" marR="0" lvl="0" indent="0" algn="l" rtl="0">
              <a:spcBef>
                <a:spcPts val="0"/>
              </a:spcBef>
              <a:spcAft>
                <a:spcPts val="0"/>
              </a:spcAft>
              <a:buNone/>
            </a:pPr>
            <a:r>
              <a:rPr lang="en-US" sz="2000" b="0" i="0" u="none" strike="noStrike" cap="none">
                <a:solidFill>
                  <a:srgbClr val="000000"/>
                </a:solidFill>
                <a:latin typeface="Calibri"/>
                <a:ea typeface="Calibri"/>
                <a:cs typeface="Calibri"/>
                <a:sym typeface="Calibri"/>
              </a:rPr>
              <a:t>Use the group chat to interact with presenters and other participants.</a:t>
            </a:r>
            <a:endParaRPr/>
          </a:p>
        </p:txBody>
      </p:sp>
      <p:pic>
        <p:nvPicPr>
          <p:cNvPr id="403" name="Google Shape;403;p64" descr="http://3.bp.blogspot.com/_E_o_0Bdm4GA/TKgK3WX7DQI/AAAAAAABA0c/KyOgqjNGYow/s1600/016034-yellow-road-sign-icon-animals-animal-snail.png"/>
          <p:cNvPicPr preferRelativeResize="0"/>
          <p:nvPr/>
        </p:nvPicPr>
        <p:blipFill rotWithShape="1">
          <a:blip r:embed="rId3">
            <a:alphaModFix/>
          </a:blip>
          <a:srcRect/>
          <a:stretch/>
        </p:blipFill>
        <p:spPr>
          <a:xfrm>
            <a:off x="1476725" y="2416625"/>
            <a:ext cx="1328738" cy="1330325"/>
          </a:xfrm>
          <a:prstGeom prst="rect">
            <a:avLst/>
          </a:prstGeom>
          <a:noFill/>
          <a:ln>
            <a:noFill/>
          </a:ln>
        </p:spPr>
      </p:pic>
      <p:pic>
        <p:nvPicPr>
          <p:cNvPr id="404" name="Google Shape;404;p64" descr="http://cdn1.iconfinder.com/data/icons/musthave/256/Help.png"/>
          <p:cNvPicPr preferRelativeResize="0"/>
          <p:nvPr/>
        </p:nvPicPr>
        <p:blipFill rotWithShape="1">
          <a:blip r:embed="rId4">
            <a:alphaModFix/>
          </a:blip>
          <a:srcRect/>
          <a:stretch/>
        </p:blipFill>
        <p:spPr>
          <a:xfrm>
            <a:off x="1847851" y="4800600"/>
            <a:ext cx="884237" cy="884238"/>
          </a:xfrm>
          <a:prstGeom prst="rect">
            <a:avLst/>
          </a:prstGeom>
          <a:noFill/>
          <a:ln>
            <a:noFill/>
          </a:ln>
        </p:spPr>
      </p:pic>
      <p:sp>
        <p:nvSpPr>
          <p:cNvPr id="405" name="Google Shape;405;p64"/>
          <p:cNvSpPr txBox="1">
            <a:spLocks noGrp="1"/>
          </p:cNvSpPr>
          <p:nvPr>
            <p:ph type="title"/>
          </p:nvPr>
        </p:nvSpPr>
        <p:spPr>
          <a:xfrm>
            <a:off x="1018117" y="193675"/>
            <a:ext cx="10972800" cy="7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Housekeeping Notes</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2"/>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Illinois Planning Timeline</a:t>
            </a:r>
            <a:endParaRPr/>
          </a:p>
        </p:txBody>
      </p:sp>
      <p:sp>
        <p:nvSpPr>
          <p:cNvPr id="660" name="Google Shape;660;p92"/>
          <p:cNvSpPr/>
          <p:nvPr/>
        </p:nvSpPr>
        <p:spPr>
          <a:xfrm>
            <a:off x="0" y="1828456"/>
            <a:ext cx="12360166" cy="490342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6000" y="135000"/>
                </a:lnTo>
              </a:path>
            </a:pathLst>
          </a:custGeom>
          <a:noFill/>
          <a:ln>
            <a:noFill/>
          </a:ln>
        </p:spPr>
        <p:txBody>
          <a:bodyPr spcFirstLastPara="1" wrap="square" lIns="91425" tIns="45700" rIns="91425" bIns="45700" anchor="ctr" anchorCtr="1">
            <a:noAutofit/>
          </a:bodyPr>
          <a:lstStyle/>
          <a:p>
            <a:pPr marL="114300" marR="0" lvl="1" indent="-114300" algn="l" rtl="0">
              <a:lnSpc>
                <a:spcPct val="75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Fall 2018- Spring 2019</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State engages stakeholders</a:t>
            </a:r>
            <a:endParaRPr sz="1600" b="0" i="0" u="none" strike="noStrike" cap="none">
              <a:solidFill>
                <a:schemeClr val="dk1"/>
              </a:solidFill>
              <a:latin typeface="Calibri"/>
              <a:ea typeface="Calibri"/>
              <a:cs typeface="Calibri"/>
              <a:sym typeface="Calibri"/>
            </a:endParaRPr>
          </a:p>
          <a:p>
            <a:pPr marL="114300" marR="0" lvl="1" indent="0" algn="l" rtl="0">
              <a:lnSpc>
                <a:spcPct val="75000"/>
              </a:lnSpc>
              <a:spcBef>
                <a:spcPts val="16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Spring- Summer 2019</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Local recipients engage stakeholders</a:t>
            </a:r>
            <a:endParaRPr sz="1600" b="0" i="0" u="none" strike="noStrike" cap="none">
              <a:solidFill>
                <a:schemeClr val="dk1"/>
              </a:solidFill>
              <a:latin typeface="Calibri"/>
              <a:ea typeface="Calibri"/>
              <a:cs typeface="Calibri"/>
              <a:sym typeface="Calibri"/>
            </a:endParaRPr>
          </a:p>
          <a:p>
            <a:pPr marL="114300" marR="0" lvl="1" indent="0" algn="l" rtl="0">
              <a:lnSpc>
                <a:spcPct val="75000"/>
              </a:lnSpc>
              <a:spcBef>
                <a:spcPts val="16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Summer 2019</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State posts state performance targets for 60 days</a:t>
            </a:r>
            <a:endParaRPr sz="1600" b="0" i="0" u="none" strike="noStrike" cap="none">
              <a:solidFill>
                <a:schemeClr val="dk1"/>
              </a:solidFill>
              <a:latin typeface="Calibri"/>
              <a:ea typeface="Calibri"/>
              <a:cs typeface="Calibri"/>
              <a:sym typeface="Calibri"/>
            </a:endParaRPr>
          </a:p>
          <a:p>
            <a:pPr marL="114300" marR="0" lvl="1" indent="0" algn="l" rtl="0">
              <a:lnSpc>
                <a:spcPct val="75000"/>
              </a:lnSpc>
              <a:spcBef>
                <a:spcPts val="16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Fall 2019</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Draft plan posted for 30 days</a:t>
            </a:r>
            <a:endParaRPr sz="16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6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Local needs assessment</a:t>
            </a:r>
            <a:endParaRPr sz="1600" b="0" i="0" u="none" strike="noStrike" cap="none">
              <a:solidFill>
                <a:schemeClr val="dk1"/>
              </a:solidFill>
              <a:latin typeface="Calibri"/>
              <a:ea typeface="Calibri"/>
              <a:cs typeface="Calibri"/>
              <a:sym typeface="Calibri"/>
            </a:endParaRPr>
          </a:p>
          <a:p>
            <a:pPr marL="114300" marR="0" lvl="1" indent="0" algn="l" rtl="0">
              <a:lnSpc>
                <a:spcPct val="75000"/>
              </a:lnSpc>
              <a:spcBef>
                <a:spcPts val="16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Winter 2019/2020</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State revises plan</a:t>
            </a:r>
            <a:endParaRPr sz="1600" b="0" i="0" u="none" strike="noStrike" cap="none">
              <a:solidFill>
                <a:schemeClr val="dk1"/>
              </a:solidFill>
              <a:latin typeface="Calibri"/>
              <a:ea typeface="Calibri"/>
              <a:cs typeface="Calibri"/>
              <a:sym typeface="Calibri"/>
            </a:endParaRPr>
          </a:p>
          <a:p>
            <a:pPr marL="114300" marR="0" lvl="1" indent="0" algn="l" rtl="0">
              <a:lnSpc>
                <a:spcPct val="75000"/>
              </a:lnSpc>
              <a:spcBef>
                <a:spcPts val="16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114300" marR="0" lvl="1" indent="-114300" algn="l" rtl="0">
              <a:lnSpc>
                <a:spcPct val="75000"/>
              </a:lnSpc>
              <a:spcBef>
                <a:spcPts val="18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Spring 2020</a:t>
            </a:r>
            <a:endParaRPr sz="18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8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Governor/board approval</a:t>
            </a:r>
            <a:endParaRPr sz="1600" b="0" i="0" u="none" strike="noStrike" cap="none">
              <a:solidFill>
                <a:schemeClr val="dk1"/>
              </a:solidFill>
              <a:latin typeface="Calibri"/>
              <a:ea typeface="Calibri"/>
              <a:cs typeface="Calibri"/>
              <a:sym typeface="Calibri"/>
            </a:endParaRPr>
          </a:p>
          <a:p>
            <a:pPr marL="228600" marR="0" lvl="2" indent="-114300" algn="l" rtl="0">
              <a:lnSpc>
                <a:spcPct val="75000"/>
              </a:lnSpc>
              <a:spcBef>
                <a:spcPts val="16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April submit plan</a:t>
            </a:r>
            <a:endParaRPr sz="1600" b="0" i="0" u="none" strike="noStrike" cap="none">
              <a:solidFill>
                <a:schemeClr val="dk1"/>
              </a:solidFill>
              <a:latin typeface="Calibri"/>
              <a:ea typeface="Calibri"/>
              <a:cs typeface="Calibri"/>
              <a:sym typeface="Calibri"/>
            </a:endParaRPr>
          </a:p>
        </p:txBody>
      </p:sp>
      <p:pic>
        <p:nvPicPr>
          <p:cNvPr id="661" name="Google Shape;661;p92"/>
          <p:cNvPicPr preferRelativeResize="0"/>
          <p:nvPr/>
        </p:nvPicPr>
        <p:blipFill rotWithShape="1">
          <a:blip r:embed="rId3">
            <a:alphaModFix/>
          </a:blip>
          <a:srcRect l="7895" t="19173" r="6766" b="14284"/>
          <a:stretch/>
        </p:blipFill>
        <p:spPr>
          <a:xfrm>
            <a:off x="178677" y="6198476"/>
            <a:ext cx="1524000" cy="533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3"/>
          <p:cNvSpPr txBox="1">
            <a:spLocks noGrp="1"/>
          </p:cNvSpPr>
          <p:nvPr>
            <p:ph type="title"/>
          </p:nvPr>
        </p:nvSpPr>
        <p:spPr>
          <a:xfrm>
            <a:off x="1280160" y="466343"/>
            <a:ext cx="9628632" cy="1362113"/>
          </a:xfrm>
          <a:prstGeom prst="rect">
            <a:avLst/>
          </a:prstGeom>
          <a:noFill/>
          <a:ln>
            <a:noFill/>
          </a:ln>
        </p:spPr>
        <p:txBody>
          <a:bodyPr spcFirstLastPara="1" wrap="square" lIns="91425" tIns="45700" rIns="91425" bIns="45700" anchor="ctr" anchorCtr="0">
            <a:noAutofit/>
          </a:bodyPr>
          <a:lstStyle/>
          <a:p>
            <a:pPr marL="0" lvl="0" indent="0" algn="l" rtl="0">
              <a:lnSpc>
                <a:spcPct val="95000"/>
              </a:lnSpc>
              <a:spcBef>
                <a:spcPts val="0"/>
              </a:spcBef>
              <a:spcAft>
                <a:spcPts val="0"/>
              </a:spcAft>
              <a:buClr>
                <a:schemeClr val="lt1"/>
              </a:buClr>
              <a:buSzPts val="3000"/>
              <a:buFont typeface="Calibri"/>
              <a:buNone/>
            </a:pPr>
            <a:r>
              <a:rPr lang="en-US"/>
              <a:t>Contact Information</a:t>
            </a:r>
            <a:endParaRPr/>
          </a:p>
        </p:txBody>
      </p:sp>
      <p:sp>
        <p:nvSpPr>
          <p:cNvPr id="667" name="Google Shape;667;p93"/>
          <p:cNvSpPr txBox="1">
            <a:spLocks noGrp="1"/>
          </p:cNvSpPr>
          <p:nvPr>
            <p:ph type="body" idx="1"/>
          </p:nvPr>
        </p:nvSpPr>
        <p:spPr>
          <a:xfrm>
            <a:off x="1280160" y="2190749"/>
            <a:ext cx="9628632" cy="398621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200"/>
              <a:buNone/>
            </a:pPr>
            <a:r>
              <a:rPr lang="en-US" u="sng">
                <a:solidFill>
                  <a:schemeClr val="hlink"/>
                </a:solidFill>
                <a:hlinkClick r:id="rId3"/>
              </a:rPr>
              <a:t>Stantons@actnowillinois.org</a:t>
            </a:r>
            <a:endParaRPr/>
          </a:p>
          <a:p>
            <a:pPr marL="0" lvl="0" indent="0" algn="l" rtl="0">
              <a:lnSpc>
                <a:spcPct val="100000"/>
              </a:lnSpc>
              <a:spcBef>
                <a:spcPts val="1500"/>
              </a:spcBef>
              <a:spcAft>
                <a:spcPts val="0"/>
              </a:spcAft>
              <a:buClr>
                <a:schemeClr val="dk1"/>
              </a:buClr>
              <a:buSzPts val="2200"/>
              <a:buNone/>
            </a:pPr>
            <a:endParaRPr/>
          </a:p>
          <a:p>
            <a:pPr marL="0" lvl="0" indent="0" algn="l" rtl="0">
              <a:lnSpc>
                <a:spcPct val="100000"/>
              </a:lnSpc>
              <a:spcBef>
                <a:spcPts val="1500"/>
              </a:spcBef>
              <a:spcAft>
                <a:spcPts val="0"/>
              </a:spcAft>
              <a:buClr>
                <a:schemeClr val="dk1"/>
              </a:buClr>
              <a:buSzPts val="2200"/>
              <a:buNone/>
            </a:pPr>
            <a:r>
              <a:rPr lang="en-US"/>
              <a:t>Resources: </a:t>
            </a:r>
            <a:r>
              <a:rPr lang="en-US" u="sng">
                <a:solidFill>
                  <a:schemeClr val="hlink"/>
                </a:solidFill>
                <a:hlinkClick r:id="rId4"/>
              </a:rPr>
              <a:t>www.actnowillinois.org</a:t>
            </a:r>
            <a:r>
              <a:rPr lang="en-US"/>
              <a:t> </a:t>
            </a:r>
            <a:endParaRPr/>
          </a:p>
        </p:txBody>
      </p:sp>
      <p:pic>
        <p:nvPicPr>
          <p:cNvPr id="668" name="Google Shape;668;p93"/>
          <p:cNvPicPr preferRelativeResize="0"/>
          <p:nvPr/>
        </p:nvPicPr>
        <p:blipFill rotWithShape="1">
          <a:blip r:embed="rId5">
            <a:alphaModFix/>
          </a:blip>
          <a:srcRect l="7895" t="19173" r="6766" b="14284"/>
          <a:stretch/>
        </p:blipFill>
        <p:spPr>
          <a:xfrm>
            <a:off x="10505090" y="6174828"/>
            <a:ext cx="1524000" cy="533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94"/>
          <p:cNvSpPr txBox="1">
            <a:spLocks noGrp="1"/>
          </p:cNvSpPr>
          <p:nvPr>
            <p:ph type="ctrTitle"/>
          </p:nvPr>
        </p:nvSpPr>
        <p:spPr>
          <a:xfrm>
            <a:off x="1524000" y="1625408"/>
            <a:ext cx="9144000" cy="18846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chemeClr val="lt1"/>
              </a:buClr>
              <a:buSzPts val="6000"/>
              <a:buFont typeface="Arial"/>
              <a:buNone/>
            </a:pPr>
            <a:r>
              <a:rPr lang="en-US">
                <a:latin typeface="Calibri"/>
                <a:ea typeface="Calibri"/>
                <a:cs typeface="Calibri"/>
                <a:sym typeface="Calibri"/>
              </a:rPr>
              <a:t>Jeff Cole</a:t>
            </a:r>
            <a:endParaRPr>
              <a:latin typeface="Calibri"/>
              <a:ea typeface="Calibri"/>
              <a:cs typeface="Calibri"/>
              <a:sym typeface="Calibri"/>
            </a:endParaRPr>
          </a:p>
        </p:txBody>
      </p:sp>
      <p:sp>
        <p:nvSpPr>
          <p:cNvPr id="674" name="Google Shape;674;p94"/>
          <p:cNvSpPr txBox="1">
            <a:spLocks noGrp="1"/>
          </p:cNvSpPr>
          <p:nvPr>
            <p:ph type="subTitle" idx="1"/>
          </p:nvPr>
        </p:nvSpPr>
        <p:spPr>
          <a:xfrm>
            <a:off x="1524000" y="3602037"/>
            <a:ext cx="9144000" cy="1134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81B5DB"/>
              </a:buClr>
              <a:buSzPts val="2400"/>
              <a:buFont typeface="Noto Sans Symbols"/>
              <a:buNone/>
            </a:pPr>
            <a:r>
              <a:rPr lang="en-US"/>
              <a:t>Network Lead, Beyond School Bells, Nebraska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95"/>
          <p:cNvSpPr txBox="1">
            <a:spLocks noGrp="1"/>
          </p:cNvSpPr>
          <p:nvPr>
            <p:ph type="title"/>
          </p:nvPr>
        </p:nvSpPr>
        <p:spPr>
          <a:xfrm>
            <a:off x="1019147" y="193197"/>
            <a:ext cx="10972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Afterschool Career Curriculum Guides</a:t>
            </a:r>
            <a:endParaRPr/>
          </a:p>
        </p:txBody>
      </p:sp>
      <p:pic>
        <p:nvPicPr>
          <p:cNvPr id="681" name="Google Shape;681;p95"/>
          <p:cNvPicPr preferRelativeResize="0"/>
          <p:nvPr/>
        </p:nvPicPr>
        <p:blipFill rotWithShape="1">
          <a:blip r:embed="rId3">
            <a:alphaModFix/>
          </a:blip>
          <a:srcRect l="32283" t="18742" r="41847" b="28697"/>
          <a:stretch/>
        </p:blipFill>
        <p:spPr>
          <a:xfrm>
            <a:off x="2806148" y="1626696"/>
            <a:ext cx="3154018" cy="3604592"/>
          </a:xfrm>
          <a:prstGeom prst="rect">
            <a:avLst/>
          </a:prstGeom>
          <a:noFill/>
          <a:ln>
            <a:noFill/>
          </a:ln>
        </p:spPr>
      </p:pic>
      <p:pic>
        <p:nvPicPr>
          <p:cNvPr id="682" name="Google Shape;682;p95"/>
          <p:cNvPicPr preferRelativeResize="0"/>
          <p:nvPr/>
        </p:nvPicPr>
        <p:blipFill rotWithShape="1">
          <a:blip r:embed="rId4">
            <a:alphaModFix/>
          </a:blip>
          <a:srcRect l="33695" t="18746" r="42499" b="30820"/>
          <a:stretch/>
        </p:blipFill>
        <p:spPr>
          <a:xfrm>
            <a:off x="7110938" y="1626696"/>
            <a:ext cx="3024542" cy="360459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688" name="Google Shape;688;p96"/>
          <p:cNvPicPr preferRelativeResize="0">
            <a:picLocks noGrp="1"/>
          </p:cNvPicPr>
          <p:nvPr>
            <p:ph type="body" idx="1"/>
          </p:nvPr>
        </p:nvPicPr>
        <p:blipFill rotWithShape="1">
          <a:blip r:embed="rId3">
            <a:alphaModFix/>
          </a:blip>
          <a:srcRect l="26873" t="19869" r="32011" b="44193"/>
          <a:stretch/>
        </p:blipFill>
        <p:spPr>
          <a:xfrm>
            <a:off x="0" y="252250"/>
            <a:ext cx="12360000" cy="6385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7"/>
          <p:cNvSpPr txBox="1">
            <a:spLocks noGrp="1"/>
          </p:cNvSpPr>
          <p:nvPr>
            <p:ph type="ctrTitle"/>
          </p:nvPr>
        </p:nvSpPr>
        <p:spPr>
          <a:xfrm>
            <a:off x="299550" y="2250725"/>
            <a:ext cx="11114400" cy="188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a:solidFill>
                  <a:schemeClr val="lt1"/>
                </a:solidFill>
                <a:latin typeface="Arial"/>
                <a:ea typeface="Arial"/>
                <a:cs typeface="Arial"/>
                <a:sym typeface="Arial"/>
              </a:rPr>
              <a:t>Chris Neitzey</a:t>
            </a:r>
            <a:endParaRPr sz="3600" b="1">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3600"/>
              <a:buFont typeface="Arial"/>
              <a:buNone/>
            </a:pPr>
            <a:endParaRPr sz="360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Director of STEM Initiatives, Afterschool Alliance</a:t>
            </a:r>
            <a:endParaRPr sz="36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8"/>
          <p:cNvSpPr txBox="1">
            <a:spLocks noGrp="1"/>
          </p:cNvSpPr>
          <p:nvPr>
            <p:ph type="ctrTitle"/>
          </p:nvPr>
        </p:nvSpPr>
        <p:spPr>
          <a:xfrm>
            <a:off x="1659919" y="1694660"/>
            <a:ext cx="9144000" cy="188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rial"/>
              <a:buNone/>
            </a:pPr>
            <a:endParaRPr sz="360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3600"/>
              <a:buFont typeface="Arial"/>
              <a:buNone/>
            </a:pPr>
            <a:endParaRPr sz="3600">
              <a:solidFill>
                <a:schemeClr val="lt1"/>
              </a:solidFill>
              <a:latin typeface="Arial"/>
              <a:ea typeface="Arial"/>
              <a:cs typeface="Arial"/>
              <a:sym typeface="Arial"/>
            </a:endParaRPr>
          </a:p>
          <a:p>
            <a:pPr marL="0" lvl="0" indent="0" algn="ctr" rtl="0">
              <a:lnSpc>
                <a:spcPct val="90000"/>
              </a:lnSpc>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Engaging your State CTE Director as a Statewide Afterschool Network</a:t>
            </a:r>
            <a:endParaRPr sz="36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9"/>
          <p:cNvSpPr txBox="1">
            <a:spLocks noGrp="1"/>
          </p:cNvSpPr>
          <p:nvPr>
            <p:ph type="ctrTitle"/>
          </p:nvPr>
        </p:nvSpPr>
        <p:spPr>
          <a:xfrm>
            <a:off x="1524000" y="1625409"/>
            <a:ext cx="9144000" cy="18845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endParaRPr/>
          </a:p>
        </p:txBody>
      </p:sp>
      <p:pic>
        <p:nvPicPr>
          <p:cNvPr id="704" name="Google Shape;704;p99"/>
          <p:cNvPicPr preferRelativeResize="0"/>
          <p:nvPr/>
        </p:nvPicPr>
        <p:blipFill rotWithShape="1">
          <a:blip r:embed="rId3">
            <a:alphaModFix/>
          </a:blip>
          <a:srcRect/>
          <a:stretch/>
        </p:blipFill>
        <p:spPr>
          <a:xfrm>
            <a:off x="757238" y="1192169"/>
            <a:ext cx="10637853" cy="3658076"/>
          </a:xfrm>
          <a:prstGeom prst="rect">
            <a:avLst/>
          </a:prstGeom>
          <a:noFill/>
          <a:ln>
            <a:noFill/>
          </a:ln>
        </p:spPr>
      </p:pic>
      <p:sp>
        <p:nvSpPr>
          <p:cNvPr id="705" name="Google Shape;705;p99"/>
          <p:cNvSpPr txBox="1"/>
          <p:nvPr/>
        </p:nvSpPr>
        <p:spPr>
          <a:xfrm>
            <a:off x="1957388" y="200025"/>
            <a:ext cx="7143750" cy="9921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6" name="Google Shape;706;p99"/>
          <p:cNvSpPr txBox="1"/>
          <p:nvPr/>
        </p:nvSpPr>
        <p:spPr>
          <a:xfrm>
            <a:off x="1671638" y="200025"/>
            <a:ext cx="10054924"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a:solidFill>
                  <a:schemeClr val="lt1"/>
                </a:solidFill>
                <a:latin typeface="Arial"/>
                <a:ea typeface="Arial"/>
                <a:cs typeface="Arial"/>
                <a:sym typeface="Arial"/>
              </a:rPr>
              <a:t>Toolkit for Engagement – Coming Soon </a:t>
            </a:r>
            <a:endParaRPr sz="44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0"/>
          <p:cNvSpPr txBox="1"/>
          <p:nvPr/>
        </p:nvSpPr>
        <p:spPr>
          <a:xfrm>
            <a:off x="1626970" y="226354"/>
            <a:ext cx="10008973"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Calibri"/>
                <a:ea typeface="Calibri"/>
                <a:cs typeface="Calibri"/>
                <a:sym typeface="Calibri"/>
              </a:rPr>
              <a:t>A </a:t>
            </a:r>
            <a:r>
              <a:rPr lang="en-US" sz="4000">
                <a:solidFill>
                  <a:srgbClr val="FFFF00"/>
                </a:solidFill>
                <a:latin typeface="Calibri"/>
                <a:ea typeface="Calibri"/>
                <a:cs typeface="Calibri"/>
                <a:sym typeface="Calibri"/>
              </a:rPr>
              <a:t>1</a:t>
            </a:r>
            <a:r>
              <a:rPr lang="en-US" sz="4000">
                <a:solidFill>
                  <a:schemeClr val="lt1"/>
                </a:solidFill>
                <a:latin typeface="Calibri"/>
                <a:ea typeface="Calibri"/>
                <a:cs typeface="Calibri"/>
                <a:sym typeface="Calibri"/>
              </a:rPr>
              <a:t>-2-3 Toolkit for CTE Engagement</a:t>
            </a:r>
            <a:endParaRPr sz="4000">
              <a:solidFill>
                <a:schemeClr val="lt1"/>
              </a:solidFill>
              <a:latin typeface="Calibri"/>
              <a:ea typeface="Calibri"/>
              <a:cs typeface="Calibri"/>
              <a:sym typeface="Calibri"/>
            </a:endParaRPr>
          </a:p>
        </p:txBody>
      </p:sp>
      <p:sp>
        <p:nvSpPr>
          <p:cNvPr id="712" name="Google Shape;712;p100"/>
          <p:cNvSpPr txBox="1"/>
          <p:nvPr/>
        </p:nvSpPr>
        <p:spPr>
          <a:xfrm>
            <a:off x="5731474" y="1375042"/>
            <a:ext cx="6573793" cy="313932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00"/>
              </a:buClr>
              <a:buSzPts val="1800"/>
              <a:buFont typeface="Calibri"/>
              <a:buAutoNum type="arabicPeriod"/>
            </a:pPr>
            <a:r>
              <a:rPr lang="en-US" sz="1800" b="1">
                <a:solidFill>
                  <a:srgbClr val="FFFF00"/>
                </a:solidFill>
                <a:latin typeface="Calibri"/>
                <a:ea typeface="Calibri"/>
                <a:cs typeface="Calibri"/>
                <a:sym typeface="Calibri"/>
              </a:rPr>
              <a:t>Reach out to your CTE Director to be part of the plan </a:t>
            </a:r>
            <a:r>
              <a:rPr lang="en-US" sz="1800">
                <a:solidFill>
                  <a:schemeClr val="lt1"/>
                </a:solidFill>
                <a:latin typeface="Calibri"/>
                <a:ea typeface="Calibri"/>
                <a:cs typeface="Calibri"/>
                <a:sym typeface="Calibri"/>
              </a:rPr>
              <a:t>(Careertech.org/state-director-list)</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Sample Letter - Phone Call - Find a connection</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Tell them what you do and how afterschool supports students academic and career success</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Use the language of the law where you can</a:t>
            </a:r>
            <a:endParaRPr/>
          </a:p>
          <a:p>
            <a:pPr marL="1257300" marR="0" lvl="2"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Employability skills</a:t>
            </a:r>
            <a:endParaRPr/>
          </a:p>
          <a:p>
            <a:pPr marL="1257300" marR="0" lvl="2"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Career exposure</a:t>
            </a:r>
            <a:endParaRPr/>
          </a:p>
          <a:p>
            <a:pPr marL="1257300" marR="0" lvl="2"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Intermediaries between school, business, parents, partners and the community</a:t>
            </a:r>
            <a:endParaRPr/>
          </a:p>
          <a:p>
            <a:pPr marL="1257300" marR="0" lvl="2"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Non-traditional field exposure</a:t>
            </a:r>
            <a:endParaRPr/>
          </a:p>
        </p:txBody>
      </p:sp>
      <p:sp>
        <p:nvSpPr>
          <p:cNvPr id="713" name="Google Shape;713;p100"/>
          <p:cNvSpPr/>
          <p:nvPr/>
        </p:nvSpPr>
        <p:spPr>
          <a:xfrm>
            <a:off x="1950308" y="3467443"/>
            <a:ext cx="4681149" cy="2863341"/>
          </a:xfrm>
          <a:prstGeom prst="wedgeEllipseCallout">
            <a:avLst>
              <a:gd name="adj1" fmla="val -20833"/>
              <a:gd name="adj2" fmla="val 625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100"/>
          <p:cNvSpPr txBox="1"/>
          <p:nvPr/>
        </p:nvSpPr>
        <p:spPr>
          <a:xfrm>
            <a:off x="2465169" y="3883452"/>
            <a:ext cx="4139513"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C00000"/>
                </a:solidFill>
                <a:latin typeface="Calibri"/>
                <a:ea typeface="Calibri"/>
                <a:cs typeface="Calibri"/>
                <a:sym typeface="Calibri"/>
              </a:rPr>
              <a:t>“</a:t>
            </a:r>
            <a:r>
              <a:rPr lang="en-US" sz="1800" i="1">
                <a:solidFill>
                  <a:srgbClr val="C00000"/>
                </a:solidFill>
                <a:latin typeface="Calibri"/>
                <a:ea typeface="Calibri"/>
                <a:cs typeface="Calibri"/>
                <a:sym typeface="Calibri"/>
              </a:rPr>
              <a:t>Afterschool programs help schools develop the employability skills that employers are looking for in new hires, including critical thinking, communication, problem solving, and teamwork and collaboration.”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100"/>
          <p:cNvSpPr txBox="1"/>
          <p:nvPr/>
        </p:nvSpPr>
        <p:spPr>
          <a:xfrm>
            <a:off x="2404411" y="5606521"/>
            <a:ext cx="4114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Need talking points – reach out to us!</a:t>
            </a:r>
            <a:endParaRPr sz="1800">
              <a:solidFill>
                <a:schemeClr val="lt1"/>
              </a:solidFill>
              <a:latin typeface="Calibri"/>
              <a:ea typeface="Calibri"/>
              <a:cs typeface="Calibri"/>
              <a:sym typeface="Calibri"/>
            </a:endParaRPr>
          </a:p>
        </p:txBody>
      </p:sp>
      <p:sp>
        <p:nvSpPr>
          <p:cNvPr id="716" name="Google Shape;716;p100"/>
          <p:cNvSpPr txBox="1"/>
          <p:nvPr/>
        </p:nvSpPr>
        <p:spPr>
          <a:xfrm>
            <a:off x="366583" y="1298129"/>
            <a:ext cx="4464908"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rgbClr val="FFFF00"/>
                </a:solidFill>
                <a:latin typeface="Calibri"/>
                <a:ea typeface="Calibri"/>
                <a:cs typeface="Calibri"/>
                <a:sym typeface="Calibri"/>
              </a:rPr>
              <a:t>Reach out to your state CTE director</a:t>
            </a:r>
            <a:endParaRPr sz="5400">
              <a:solidFill>
                <a:srgbClr val="FFFF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01"/>
          <p:cNvSpPr txBox="1"/>
          <p:nvPr/>
        </p:nvSpPr>
        <p:spPr>
          <a:xfrm>
            <a:off x="1767018" y="271849"/>
            <a:ext cx="10008973"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Calibri"/>
                <a:ea typeface="Calibri"/>
                <a:cs typeface="Calibri"/>
                <a:sym typeface="Calibri"/>
              </a:rPr>
              <a:t>A 1-</a:t>
            </a:r>
            <a:r>
              <a:rPr lang="en-US" sz="4000">
                <a:solidFill>
                  <a:srgbClr val="FFFF00"/>
                </a:solidFill>
                <a:latin typeface="Calibri"/>
                <a:ea typeface="Calibri"/>
                <a:cs typeface="Calibri"/>
                <a:sym typeface="Calibri"/>
              </a:rPr>
              <a:t>2</a:t>
            </a:r>
            <a:r>
              <a:rPr lang="en-US" sz="4000">
                <a:solidFill>
                  <a:srgbClr val="FFFFFF"/>
                </a:solidFill>
                <a:latin typeface="Calibri"/>
                <a:ea typeface="Calibri"/>
                <a:cs typeface="Calibri"/>
                <a:sym typeface="Calibri"/>
              </a:rPr>
              <a:t>-3 Toolkit for CTE Engagement</a:t>
            </a:r>
            <a:endParaRPr sz="4000">
              <a:solidFill>
                <a:srgbClr val="FFFFFF"/>
              </a:solidFill>
              <a:latin typeface="Calibri"/>
              <a:ea typeface="Calibri"/>
              <a:cs typeface="Calibri"/>
              <a:sym typeface="Calibri"/>
            </a:endParaRPr>
          </a:p>
        </p:txBody>
      </p:sp>
      <p:sp>
        <p:nvSpPr>
          <p:cNvPr id="722" name="Google Shape;722;p101"/>
          <p:cNvSpPr txBox="1"/>
          <p:nvPr/>
        </p:nvSpPr>
        <p:spPr>
          <a:xfrm>
            <a:off x="6981569" y="1458097"/>
            <a:ext cx="5115696" cy="2031325"/>
          </a:xfrm>
          <a:prstGeom prst="rect">
            <a:avLst/>
          </a:prstGeom>
          <a:noFill/>
          <a:ln>
            <a:noFill/>
          </a:ln>
        </p:spPr>
        <p:txBody>
          <a:bodyPr spcFirstLastPara="1" wrap="square" lIns="91425" tIns="45700" rIns="91425" bIns="45700" anchor="t" anchorCtr="0">
            <a:noAutofit/>
          </a:bodyPr>
          <a:lstStyle/>
          <a:p>
            <a:pPr marL="1257300" marR="0" lvl="2" indent="-228600" algn="l" rtl="0">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b="1">
                <a:solidFill>
                  <a:srgbClr val="FFFF00"/>
                </a:solidFill>
                <a:latin typeface="Calibri"/>
                <a:ea typeface="Calibri"/>
                <a:cs typeface="Calibri"/>
                <a:sym typeface="Calibri"/>
              </a:rPr>
              <a:t>2. Identify how your state is using the state leadership activity funds</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Discuss possible curriculum support</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Discuss summer programs</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Discuss other innovative methods of programming</a:t>
            </a:r>
            <a:endParaRPr sz="1800" b="0" i="0" u="none" strike="noStrike" cap="none">
              <a:solidFill>
                <a:schemeClr val="lt1"/>
              </a:solidFill>
              <a:latin typeface="Calibri"/>
              <a:ea typeface="Calibri"/>
              <a:cs typeface="Calibri"/>
              <a:sym typeface="Calibri"/>
            </a:endParaRPr>
          </a:p>
        </p:txBody>
      </p:sp>
      <p:sp>
        <p:nvSpPr>
          <p:cNvPr id="723" name="Google Shape;723;p101"/>
          <p:cNvSpPr txBox="1"/>
          <p:nvPr/>
        </p:nvSpPr>
        <p:spPr>
          <a:xfrm>
            <a:off x="576647" y="1639836"/>
            <a:ext cx="4003590"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rgbClr val="FFFF00"/>
                </a:solidFill>
                <a:latin typeface="Calibri"/>
                <a:ea typeface="Calibri"/>
                <a:cs typeface="Calibri"/>
                <a:sym typeface="Calibri"/>
              </a:rPr>
              <a:t>Identify how your state uses funds</a:t>
            </a:r>
            <a:endParaRPr sz="5400">
              <a:solidFill>
                <a:srgbClr val="FFFF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title"/>
          </p:nvPr>
        </p:nvSpPr>
        <p:spPr>
          <a:xfrm>
            <a:off x="1019147" y="193197"/>
            <a:ext cx="10972800" cy="7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Agenda</a:t>
            </a:r>
            <a:endParaRPr/>
          </a:p>
        </p:txBody>
      </p:sp>
      <p:sp>
        <p:nvSpPr>
          <p:cNvPr id="412" name="Google Shape;412;p65"/>
          <p:cNvSpPr txBox="1"/>
          <p:nvPr/>
        </p:nvSpPr>
        <p:spPr>
          <a:xfrm>
            <a:off x="612950" y="1312450"/>
            <a:ext cx="10708800" cy="5036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dirty="0"/>
              <a:t>Introduction</a:t>
            </a:r>
            <a:endParaRPr sz="1800" dirty="0"/>
          </a:p>
          <a:p>
            <a:pPr marL="914400" lvl="1" indent="-342900" algn="l" rtl="0">
              <a:spcBef>
                <a:spcPts val="0"/>
              </a:spcBef>
              <a:spcAft>
                <a:spcPts val="0"/>
              </a:spcAft>
              <a:buSzPts val="1800"/>
              <a:buChar char="○"/>
            </a:pPr>
            <a:r>
              <a:rPr lang="en-US" sz="1800" b="1" dirty="0"/>
              <a:t>Jillian Luchner,</a:t>
            </a:r>
            <a:r>
              <a:rPr lang="en-US" sz="1800" dirty="0"/>
              <a:t> Policy Manager, Afterschool Alliance</a:t>
            </a:r>
            <a:endParaRPr sz="1800" dirty="0"/>
          </a:p>
          <a:p>
            <a:pPr marL="91440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US" sz="1800" dirty="0"/>
              <a:t>CTE Legislation</a:t>
            </a:r>
            <a:endParaRPr sz="1800" dirty="0"/>
          </a:p>
          <a:p>
            <a:pPr marL="914400" lvl="1" indent="-342900" algn="l" rtl="0">
              <a:spcBef>
                <a:spcPts val="0"/>
              </a:spcBef>
              <a:spcAft>
                <a:spcPts val="0"/>
              </a:spcAft>
              <a:buSzPts val="1800"/>
              <a:buChar char="○"/>
            </a:pPr>
            <a:r>
              <a:rPr lang="en-US" sz="1800" b="1" dirty="0">
                <a:solidFill>
                  <a:schemeClr val="dk1"/>
                </a:solidFill>
              </a:rPr>
              <a:t>Austin Estes, </a:t>
            </a:r>
            <a:r>
              <a:rPr lang="en-US" sz="1800" dirty="0">
                <a:solidFill>
                  <a:schemeClr val="dk1"/>
                </a:solidFill>
              </a:rPr>
              <a:t>Senior Policy Associate, Advance CTE</a:t>
            </a:r>
            <a:endParaRPr sz="1800" dirty="0">
              <a:solidFill>
                <a:schemeClr val="dk1"/>
              </a:solidFill>
            </a:endParaRPr>
          </a:p>
          <a:p>
            <a:pPr marL="914400" lvl="0" indent="0" algn="l" rtl="0">
              <a:spcBef>
                <a:spcPts val="0"/>
              </a:spcBef>
              <a:spcAft>
                <a:spcPts val="0"/>
              </a:spcAft>
              <a:buNone/>
            </a:pPr>
            <a:endParaRPr sz="1800" dirty="0">
              <a:solidFill>
                <a:schemeClr val="dk1"/>
              </a:solidFill>
            </a:endParaRPr>
          </a:p>
          <a:p>
            <a:pPr marL="457200" lvl="0" indent="-342900" algn="l" rtl="0">
              <a:spcBef>
                <a:spcPts val="0"/>
              </a:spcBef>
              <a:spcAft>
                <a:spcPts val="0"/>
              </a:spcAft>
              <a:buClr>
                <a:schemeClr val="dk1"/>
              </a:buClr>
              <a:buSzPts val="1800"/>
              <a:buChar char="●"/>
            </a:pPr>
            <a:r>
              <a:rPr lang="en-US" sz="1800" dirty="0">
                <a:solidFill>
                  <a:schemeClr val="dk1"/>
                </a:solidFill>
              </a:rPr>
              <a:t>State Network Action</a:t>
            </a:r>
            <a:endParaRPr sz="1800" dirty="0">
              <a:solidFill>
                <a:schemeClr val="dk1"/>
              </a:solidFill>
            </a:endParaRPr>
          </a:p>
          <a:p>
            <a:pPr marL="914400" lvl="1" indent="-342900" algn="l" rtl="0">
              <a:spcBef>
                <a:spcPts val="0"/>
              </a:spcBef>
              <a:spcAft>
                <a:spcPts val="0"/>
              </a:spcAft>
              <a:buClr>
                <a:schemeClr val="dk1"/>
              </a:buClr>
              <a:buSzPts val="1800"/>
              <a:buChar char="○"/>
            </a:pPr>
            <a:r>
              <a:rPr lang="en-US" sz="1800" b="1" dirty="0">
                <a:solidFill>
                  <a:schemeClr val="dk1"/>
                </a:solidFill>
              </a:rPr>
              <a:t>Zelda Q. Waymer, </a:t>
            </a:r>
            <a:r>
              <a:rPr lang="en-US" sz="1800" dirty="0">
                <a:solidFill>
                  <a:schemeClr val="dk1"/>
                </a:solidFill>
              </a:rPr>
              <a:t>Executive Director, South Carolina Afterschool Alliance</a:t>
            </a:r>
            <a:endParaRPr sz="1800" dirty="0">
              <a:solidFill>
                <a:schemeClr val="dk1"/>
              </a:solidFill>
            </a:endParaRPr>
          </a:p>
          <a:p>
            <a:pPr marL="914400" lvl="1" indent="-342900" algn="l" rtl="0">
              <a:spcBef>
                <a:spcPts val="0"/>
              </a:spcBef>
              <a:spcAft>
                <a:spcPts val="0"/>
              </a:spcAft>
              <a:buClr>
                <a:schemeClr val="dk1"/>
              </a:buClr>
              <a:buSzPts val="1800"/>
              <a:buChar char="○"/>
            </a:pPr>
            <a:r>
              <a:rPr lang="en-US" sz="1800" b="1" dirty="0" smtClean="0">
                <a:solidFill>
                  <a:schemeClr val="dk1"/>
                </a:solidFill>
              </a:rPr>
              <a:t>Susan </a:t>
            </a:r>
            <a:r>
              <a:rPr lang="en-US" sz="1800" b="1" dirty="0">
                <a:solidFill>
                  <a:schemeClr val="dk1"/>
                </a:solidFill>
              </a:rPr>
              <a:t>Stanton,</a:t>
            </a:r>
            <a:r>
              <a:rPr lang="en-US" sz="1800" dirty="0">
                <a:solidFill>
                  <a:schemeClr val="dk1"/>
                </a:solidFill>
              </a:rPr>
              <a:t> Network Lead, ACT Now Coalition (IL</a:t>
            </a:r>
            <a:r>
              <a:rPr lang="en-US" sz="1800" dirty="0" smtClean="0">
                <a:solidFill>
                  <a:schemeClr val="dk1"/>
                </a:solidFill>
              </a:rPr>
              <a:t>)</a:t>
            </a:r>
          </a:p>
          <a:p>
            <a:pPr marL="914400" lvl="1" indent="-342900">
              <a:buClr>
                <a:schemeClr val="dk1"/>
              </a:buClr>
              <a:buSzPts val="1800"/>
              <a:buFont typeface="Arial"/>
              <a:buChar char="○"/>
            </a:pPr>
            <a:r>
              <a:rPr lang="en-US" sz="1800" b="1" dirty="0">
                <a:solidFill>
                  <a:schemeClr val="dk1"/>
                </a:solidFill>
              </a:rPr>
              <a:t>Jeff Cole, </a:t>
            </a:r>
            <a:r>
              <a:rPr lang="en-US" sz="1800" dirty="0">
                <a:solidFill>
                  <a:schemeClr val="dk1"/>
                </a:solidFill>
              </a:rPr>
              <a:t>Network Lead, Beyond School Bells (NE</a:t>
            </a:r>
            <a:r>
              <a:rPr lang="en-US" sz="1800" dirty="0" smtClean="0">
                <a:solidFill>
                  <a:schemeClr val="dk1"/>
                </a:solidFill>
              </a:rPr>
              <a:t>)</a:t>
            </a:r>
            <a:endParaRPr sz="1800" dirty="0">
              <a:solidFill>
                <a:schemeClr val="dk1"/>
              </a:solidFill>
            </a:endParaRPr>
          </a:p>
          <a:p>
            <a:pPr marL="914400" lvl="0" indent="0" algn="l" rtl="0">
              <a:spcBef>
                <a:spcPts val="0"/>
              </a:spcBef>
              <a:spcAft>
                <a:spcPts val="0"/>
              </a:spcAft>
              <a:buNone/>
            </a:pPr>
            <a:endParaRPr sz="1800" dirty="0">
              <a:solidFill>
                <a:schemeClr val="dk1"/>
              </a:solidFill>
            </a:endParaRPr>
          </a:p>
          <a:p>
            <a:pPr marL="457200" lvl="0" indent="-342900" algn="l" rtl="0">
              <a:lnSpc>
                <a:spcPct val="115000"/>
              </a:lnSpc>
              <a:spcBef>
                <a:spcPts val="1200"/>
              </a:spcBef>
              <a:spcAft>
                <a:spcPts val="0"/>
              </a:spcAft>
              <a:buClr>
                <a:schemeClr val="dk1"/>
              </a:buClr>
              <a:buSzPts val="1800"/>
              <a:buChar char="●"/>
            </a:pPr>
            <a:r>
              <a:rPr lang="en-US" sz="1800" dirty="0">
                <a:solidFill>
                  <a:schemeClr val="dk1"/>
                </a:solidFill>
              </a:rPr>
              <a:t>Tools to Help</a:t>
            </a:r>
            <a:endParaRPr sz="1800" dirty="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b="1" dirty="0">
                <a:solidFill>
                  <a:schemeClr val="dk1"/>
                </a:solidFill>
              </a:rPr>
              <a:t>Chris Neitzey,</a:t>
            </a:r>
            <a:r>
              <a:rPr lang="en-US" sz="1800" dirty="0">
                <a:solidFill>
                  <a:schemeClr val="dk1"/>
                </a:solidFill>
              </a:rPr>
              <a:t> Director of STEM Initiatives, Afterschool Alliance</a:t>
            </a:r>
            <a:endParaRPr sz="1800" dirty="0">
              <a:solidFill>
                <a:schemeClr val="dk1"/>
              </a:solidFill>
            </a:endParaRPr>
          </a:p>
          <a:p>
            <a:pPr marL="0" lvl="0" indent="0" algn="ctr" rtl="0">
              <a:lnSpc>
                <a:spcPct val="115000"/>
              </a:lnSpc>
              <a:spcBef>
                <a:spcPts val="1200"/>
              </a:spcBef>
              <a:spcAft>
                <a:spcPts val="0"/>
              </a:spcAft>
              <a:buNone/>
            </a:pPr>
            <a:r>
              <a:rPr lang="en-US" sz="1800" b="1" i="1" dirty="0">
                <a:solidFill>
                  <a:schemeClr val="dk1"/>
                </a:solidFill>
              </a:rPr>
              <a:t>Q&amp;A </a:t>
            </a:r>
            <a:endParaRPr sz="1800" b="1" i="1" dirty="0">
              <a:solidFill>
                <a:schemeClr val="dk1"/>
              </a:solidFill>
            </a:endParaRPr>
          </a:p>
          <a:p>
            <a:pPr marL="0" lvl="0" indent="0" algn="ctr" rtl="0">
              <a:lnSpc>
                <a:spcPct val="115000"/>
              </a:lnSpc>
              <a:spcBef>
                <a:spcPts val="1200"/>
              </a:spcBef>
              <a:spcAft>
                <a:spcPts val="0"/>
              </a:spcAft>
              <a:buNone/>
            </a:pPr>
            <a:r>
              <a:rPr lang="en-US" sz="1800" b="1" i="1" dirty="0">
                <a:solidFill>
                  <a:schemeClr val="dk1"/>
                </a:solidFill>
              </a:rPr>
              <a:t>You may type questions in the chat box at any time</a:t>
            </a:r>
            <a:endParaRPr sz="1800" b="1" i="1" dirty="0">
              <a:solidFill>
                <a:schemeClr val="dk1"/>
              </a:solidFill>
            </a:endParaRPr>
          </a:p>
          <a:p>
            <a:pPr marL="457200" lvl="0" indent="0" algn="l" rtl="0">
              <a:lnSpc>
                <a:spcPct val="115000"/>
              </a:lnSpc>
              <a:spcBef>
                <a:spcPts val="1200"/>
              </a:spcBef>
              <a:spcAft>
                <a:spcPts val="0"/>
              </a:spcAft>
              <a:buNone/>
            </a:pPr>
            <a:endParaRPr sz="1800" dirty="0">
              <a:solidFill>
                <a:schemeClr val="dk1"/>
              </a:solidFill>
            </a:endParaRPr>
          </a:p>
          <a:p>
            <a:pPr marL="914400" lvl="0" indent="0" algn="l" rtl="0">
              <a:spcBef>
                <a:spcPts val="1200"/>
              </a:spcBef>
              <a:spcAft>
                <a:spcPts val="0"/>
              </a:spcAft>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2"/>
          <p:cNvSpPr txBox="1"/>
          <p:nvPr/>
        </p:nvSpPr>
        <p:spPr>
          <a:xfrm>
            <a:off x="1556952" y="259493"/>
            <a:ext cx="10008973"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FFFFFF"/>
                </a:solidFill>
                <a:latin typeface="Calibri"/>
                <a:ea typeface="Calibri"/>
                <a:cs typeface="Calibri"/>
                <a:sym typeface="Calibri"/>
              </a:rPr>
              <a:t>A 1-</a:t>
            </a:r>
            <a:r>
              <a:rPr lang="en-US" sz="4000">
                <a:solidFill>
                  <a:schemeClr val="lt1"/>
                </a:solidFill>
                <a:latin typeface="Calibri"/>
                <a:ea typeface="Calibri"/>
                <a:cs typeface="Calibri"/>
                <a:sym typeface="Calibri"/>
              </a:rPr>
              <a:t>2</a:t>
            </a:r>
            <a:r>
              <a:rPr lang="en-US" sz="4000">
                <a:solidFill>
                  <a:srgbClr val="FFFFFF"/>
                </a:solidFill>
                <a:latin typeface="Calibri"/>
                <a:ea typeface="Calibri"/>
                <a:cs typeface="Calibri"/>
                <a:sym typeface="Calibri"/>
              </a:rPr>
              <a:t>-</a:t>
            </a:r>
            <a:r>
              <a:rPr lang="en-US" sz="4000">
                <a:solidFill>
                  <a:srgbClr val="FFFF00"/>
                </a:solidFill>
                <a:latin typeface="Calibri"/>
                <a:ea typeface="Calibri"/>
                <a:cs typeface="Calibri"/>
                <a:sym typeface="Calibri"/>
              </a:rPr>
              <a:t>3</a:t>
            </a:r>
            <a:r>
              <a:rPr lang="en-US" sz="4000">
                <a:solidFill>
                  <a:srgbClr val="FFFFFF"/>
                </a:solidFill>
                <a:latin typeface="Calibri"/>
                <a:ea typeface="Calibri"/>
                <a:cs typeface="Calibri"/>
                <a:sym typeface="Calibri"/>
              </a:rPr>
              <a:t> Toolkit for CTE Engagement</a:t>
            </a:r>
            <a:endParaRPr sz="4000">
              <a:solidFill>
                <a:srgbClr val="FFFFFF"/>
              </a:solidFill>
              <a:latin typeface="Calibri"/>
              <a:ea typeface="Calibri"/>
              <a:cs typeface="Calibri"/>
              <a:sym typeface="Calibri"/>
            </a:endParaRPr>
          </a:p>
        </p:txBody>
      </p:sp>
      <p:sp>
        <p:nvSpPr>
          <p:cNvPr id="729" name="Google Shape;729;p102"/>
          <p:cNvSpPr txBox="1"/>
          <p:nvPr/>
        </p:nvSpPr>
        <p:spPr>
          <a:xfrm>
            <a:off x="5696466" y="1312724"/>
            <a:ext cx="5647036" cy="3693319"/>
          </a:xfrm>
          <a:prstGeom prst="rect">
            <a:avLst/>
          </a:prstGeom>
          <a:noFill/>
          <a:ln>
            <a:noFill/>
          </a:ln>
        </p:spPr>
        <p:txBody>
          <a:bodyPr spcFirstLastPara="1" wrap="square" lIns="91425" tIns="45700" rIns="91425" bIns="45700" anchor="t" anchorCtr="0">
            <a:noAutofit/>
          </a:bodyPr>
          <a:lstStyle/>
          <a:p>
            <a:pPr marL="1257300" marR="0" lvl="2" indent="-228600" algn="l" rtl="0">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b="1">
                <a:solidFill>
                  <a:srgbClr val="FFFF00"/>
                </a:solidFill>
                <a:latin typeface="Calibri"/>
                <a:ea typeface="Calibri"/>
                <a:cs typeface="Calibri"/>
                <a:sym typeface="Calibri"/>
              </a:rPr>
              <a:t>3. Plan a local strategy</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Inform the field about the local needs assessment process</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Help them to understand how to reach out locally by sharing the language and talking points around the law</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Have them talk to their local director about the eligibility of youth serving organizations in the local uses of funds</a:t>
            </a:r>
            <a:endParaRPr/>
          </a:p>
          <a:p>
            <a:pPr marL="800100" marR="0" lvl="1" indent="-342900" algn="l" rtl="0">
              <a:spcBef>
                <a:spcPts val="0"/>
              </a:spcBef>
              <a:spcAft>
                <a:spcPts val="0"/>
              </a:spcAft>
              <a:buClr>
                <a:schemeClr val="lt1"/>
              </a:buClr>
              <a:buSzPts val="1800"/>
              <a:buFont typeface="Calibri"/>
              <a:buAutoNum type="arabicPeriod"/>
            </a:pPr>
            <a:r>
              <a:rPr lang="en-US" sz="1800" b="0" i="0" u="none" strike="noStrike" cap="none">
                <a:solidFill>
                  <a:schemeClr val="lt1"/>
                </a:solidFill>
                <a:latin typeface="Calibri"/>
                <a:ea typeface="Calibri"/>
                <a:cs typeface="Calibri"/>
                <a:sym typeface="Calibri"/>
              </a:rPr>
              <a:t>Ensure they continue to share their storied and build relationships that help students find pathways to success in college, career and life</a:t>
            </a:r>
            <a:endParaRPr/>
          </a:p>
        </p:txBody>
      </p:sp>
      <p:sp>
        <p:nvSpPr>
          <p:cNvPr id="730" name="Google Shape;730;p102"/>
          <p:cNvSpPr txBox="1"/>
          <p:nvPr/>
        </p:nvSpPr>
        <p:spPr>
          <a:xfrm>
            <a:off x="4431956" y="5474043"/>
            <a:ext cx="7760044"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Overlock"/>
                <a:ea typeface="Overlock"/>
                <a:cs typeface="Overlock"/>
                <a:sym typeface="Overlock"/>
              </a:rPr>
              <a:t>Full Toolkit Coming in Late March…</a:t>
            </a:r>
            <a:endParaRPr sz="3600">
              <a:solidFill>
                <a:schemeClr val="dk1"/>
              </a:solidFill>
              <a:latin typeface="Overlock"/>
              <a:ea typeface="Overlock"/>
              <a:cs typeface="Overlock"/>
              <a:sym typeface="Overlock"/>
            </a:endParaRPr>
          </a:p>
        </p:txBody>
      </p:sp>
      <p:sp>
        <p:nvSpPr>
          <p:cNvPr id="731" name="Google Shape;731;p102"/>
          <p:cNvSpPr txBox="1"/>
          <p:nvPr/>
        </p:nvSpPr>
        <p:spPr>
          <a:xfrm>
            <a:off x="527220" y="1405058"/>
            <a:ext cx="4003590"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rgbClr val="FFFF00"/>
                </a:solidFill>
                <a:latin typeface="Calibri"/>
                <a:ea typeface="Calibri"/>
                <a:cs typeface="Calibri"/>
                <a:sym typeface="Calibri"/>
              </a:rPr>
              <a:t>Plan a local strategy</a:t>
            </a:r>
            <a:endParaRPr sz="5400">
              <a:solidFill>
                <a:srgbClr val="FFFF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3"/>
          <p:cNvSpPr txBox="1">
            <a:spLocks noGrp="1"/>
          </p:cNvSpPr>
          <p:nvPr>
            <p:ph type="ctrTitle"/>
          </p:nvPr>
        </p:nvSpPr>
        <p:spPr>
          <a:xfrm>
            <a:off x="1524000" y="1625409"/>
            <a:ext cx="9144000" cy="18845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endParaRPr/>
          </a:p>
        </p:txBody>
      </p:sp>
      <p:pic>
        <p:nvPicPr>
          <p:cNvPr id="737" name="Google Shape;737;p103"/>
          <p:cNvPicPr preferRelativeResize="0"/>
          <p:nvPr/>
        </p:nvPicPr>
        <p:blipFill rotWithShape="1">
          <a:blip r:embed="rId3">
            <a:alphaModFix/>
          </a:blip>
          <a:srcRect/>
          <a:stretch/>
        </p:blipFill>
        <p:spPr>
          <a:xfrm>
            <a:off x="0" y="943532"/>
            <a:ext cx="12200936" cy="600924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09"/>
          <p:cNvSpPr txBox="1">
            <a:spLocks noGrp="1"/>
          </p:cNvSpPr>
          <p:nvPr>
            <p:ph type="title"/>
          </p:nvPr>
        </p:nvSpPr>
        <p:spPr>
          <a:xfrm>
            <a:off x="1019147" y="193197"/>
            <a:ext cx="10972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Q&amp;A</a:t>
            </a:r>
            <a:endParaRPr/>
          </a:p>
        </p:txBody>
      </p:sp>
      <p:sp>
        <p:nvSpPr>
          <p:cNvPr id="2" name="TextBox 1"/>
          <p:cNvSpPr txBox="1"/>
          <p:nvPr/>
        </p:nvSpPr>
        <p:spPr>
          <a:xfrm>
            <a:off x="2767913" y="5053914"/>
            <a:ext cx="10058400" cy="369332"/>
          </a:xfrm>
          <a:prstGeom prst="rect">
            <a:avLst/>
          </a:prstGeom>
          <a:noFill/>
        </p:spPr>
        <p:txBody>
          <a:bodyPr wrap="square" rtlCol="0">
            <a:spAutoFit/>
          </a:bodyPr>
          <a:lstStyle/>
          <a:p>
            <a:r>
              <a:rPr lang="en-US" sz="1800" dirty="0" smtClean="0"/>
              <a:t>Type your comments in the chat box or unmute your device</a:t>
            </a:r>
            <a:endParaRPr lang="en-US" sz="1800" dirty="0"/>
          </a:p>
        </p:txBody>
      </p:sp>
      <p:sp>
        <p:nvSpPr>
          <p:cNvPr id="3" name="TextBox 2"/>
          <p:cNvSpPr txBox="1"/>
          <p:nvPr/>
        </p:nvSpPr>
        <p:spPr>
          <a:xfrm>
            <a:off x="1674055" y="2928551"/>
            <a:ext cx="9138107" cy="1015663"/>
          </a:xfrm>
          <a:prstGeom prst="rect">
            <a:avLst/>
          </a:prstGeom>
          <a:noFill/>
        </p:spPr>
        <p:txBody>
          <a:bodyPr wrap="square" rtlCol="0">
            <a:spAutoFit/>
          </a:bodyPr>
          <a:lstStyle/>
          <a:p>
            <a:r>
              <a:rPr lang="en-US" sz="6000" dirty="0" smtClean="0"/>
              <a:t>Questions and discussion</a:t>
            </a:r>
            <a:endParaRPr lang="en-US" sz="6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92" y="2273642"/>
            <a:ext cx="4560473" cy="30289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855" y="3788127"/>
            <a:ext cx="4783728" cy="31772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536" y="2084316"/>
            <a:ext cx="4543496" cy="3407622"/>
          </a:xfrm>
          <a:prstGeom prst="rect">
            <a:avLst/>
          </a:prstGeom>
        </p:spPr>
      </p:pic>
    </p:spTree>
    <p:extLst>
      <p:ext uri="{BB962C8B-B14F-4D97-AF65-F5344CB8AC3E}">
        <p14:creationId xmlns:p14="http://schemas.microsoft.com/office/powerpoint/2010/main" val="706442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8"/>
          <p:cNvSpPr txBox="1">
            <a:spLocks noGrp="1"/>
          </p:cNvSpPr>
          <p:nvPr>
            <p:ph type="title"/>
          </p:nvPr>
        </p:nvSpPr>
        <p:spPr>
          <a:xfrm>
            <a:off x="1019147" y="193197"/>
            <a:ext cx="10972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Youth Serving Organizations Play a Role in CTE</a:t>
            </a:r>
            <a:endParaRPr/>
          </a:p>
        </p:txBody>
      </p:sp>
      <p:pic>
        <p:nvPicPr>
          <p:cNvPr id="452" name="Google Shape;452;p68"/>
          <p:cNvPicPr preferRelativeResize="0"/>
          <p:nvPr/>
        </p:nvPicPr>
        <p:blipFill>
          <a:blip r:embed="rId3">
            <a:alphaModFix/>
          </a:blip>
          <a:stretch>
            <a:fillRect/>
          </a:stretch>
        </p:blipFill>
        <p:spPr>
          <a:xfrm>
            <a:off x="5146913" y="4114797"/>
            <a:ext cx="1905000" cy="1905000"/>
          </a:xfrm>
          <a:prstGeom prst="rect">
            <a:avLst/>
          </a:prstGeom>
          <a:noFill/>
          <a:ln>
            <a:noFill/>
          </a:ln>
        </p:spPr>
      </p:pic>
      <p:sp>
        <p:nvSpPr>
          <p:cNvPr id="453" name="Google Shape;453;p68"/>
          <p:cNvSpPr txBox="1"/>
          <p:nvPr/>
        </p:nvSpPr>
        <p:spPr>
          <a:xfrm>
            <a:off x="3018225" y="5739625"/>
            <a:ext cx="71880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Community Based and Youth Serving Providers</a:t>
            </a:r>
            <a:endParaRPr sz="2400" b="1"/>
          </a:p>
        </p:txBody>
      </p:sp>
      <p:pic>
        <p:nvPicPr>
          <p:cNvPr id="454" name="Google Shape;454;p68"/>
          <p:cNvPicPr preferRelativeResize="0"/>
          <p:nvPr/>
        </p:nvPicPr>
        <p:blipFill>
          <a:blip r:embed="rId4">
            <a:alphaModFix/>
          </a:blip>
          <a:stretch>
            <a:fillRect/>
          </a:stretch>
        </p:blipFill>
        <p:spPr>
          <a:xfrm>
            <a:off x="1553100" y="1567762"/>
            <a:ext cx="1277275" cy="1277275"/>
          </a:xfrm>
          <a:prstGeom prst="rect">
            <a:avLst/>
          </a:prstGeom>
          <a:noFill/>
          <a:ln>
            <a:noFill/>
          </a:ln>
        </p:spPr>
      </p:pic>
      <p:pic>
        <p:nvPicPr>
          <p:cNvPr id="455" name="Google Shape;455;p68"/>
          <p:cNvPicPr preferRelativeResize="0"/>
          <p:nvPr/>
        </p:nvPicPr>
        <p:blipFill>
          <a:blip r:embed="rId5">
            <a:alphaModFix/>
          </a:blip>
          <a:stretch>
            <a:fillRect/>
          </a:stretch>
        </p:blipFill>
        <p:spPr>
          <a:xfrm>
            <a:off x="5328400" y="1300624"/>
            <a:ext cx="1542025" cy="1542025"/>
          </a:xfrm>
          <a:prstGeom prst="rect">
            <a:avLst/>
          </a:prstGeom>
          <a:noFill/>
          <a:ln>
            <a:noFill/>
          </a:ln>
        </p:spPr>
      </p:pic>
      <p:pic>
        <p:nvPicPr>
          <p:cNvPr id="456" name="Google Shape;456;p68"/>
          <p:cNvPicPr preferRelativeResize="0"/>
          <p:nvPr/>
        </p:nvPicPr>
        <p:blipFill>
          <a:blip r:embed="rId6">
            <a:alphaModFix/>
          </a:blip>
          <a:stretch>
            <a:fillRect/>
          </a:stretch>
        </p:blipFill>
        <p:spPr>
          <a:xfrm>
            <a:off x="9633200" y="1376824"/>
            <a:ext cx="1468200" cy="1468200"/>
          </a:xfrm>
          <a:prstGeom prst="rect">
            <a:avLst/>
          </a:prstGeom>
          <a:noFill/>
          <a:ln>
            <a:noFill/>
          </a:ln>
        </p:spPr>
      </p:pic>
      <p:sp>
        <p:nvSpPr>
          <p:cNvPr id="457" name="Google Shape;457;p68"/>
          <p:cNvSpPr txBox="1"/>
          <p:nvPr/>
        </p:nvSpPr>
        <p:spPr>
          <a:xfrm>
            <a:off x="1224705" y="2930363"/>
            <a:ext cx="21378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State Planning</a:t>
            </a:r>
            <a:endParaRPr sz="1800" b="1"/>
          </a:p>
        </p:txBody>
      </p:sp>
      <p:sp>
        <p:nvSpPr>
          <p:cNvPr id="458" name="Google Shape;458;p68"/>
          <p:cNvSpPr txBox="1"/>
          <p:nvPr/>
        </p:nvSpPr>
        <p:spPr>
          <a:xfrm>
            <a:off x="3737849" y="2967313"/>
            <a:ext cx="46128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Local Planning and Needs Assessments</a:t>
            </a:r>
            <a:endParaRPr sz="1800" b="1"/>
          </a:p>
        </p:txBody>
      </p:sp>
      <p:sp>
        <p:nvSpPr>
          <p:cNvPr id="459" name="Google Shape;459;p68"/>
          <p:cNvSpPr txBox="1"/>
          <p:nvPr/>
        </p:nvSpPr>
        <p:spPr>
          <a:xfrm>
            <a:off x="8591325" y="2930375"/>
            <a:ext cx="34005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Eligible uses of Local Funds</a:t>
            </a:r>
            <a:endParaRPr sz="1800" b="1"/>
          </a:p>
        </p:txBody>
      </p:sp>
      <p:cxnSp>
        <p:nvCxnSpPr>
          <p:cNvPr id="460" name="Google Shape;460;p68"/>
          <p:cNvCxnSpPr/>
          <p:nvPr/>
        </p:nvCxnSpPr>
        <p:spPr>
          <a:xfrm>
            <a:off x="2674025" y="3581875"/>
            <a:ext cx="2435700" cy="117810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68"/>
          <p:cNvCxnSpPr>
            <a:endCxn id="459" idx="2"/>
          </p:cNvCxnSpPr>
          <p:nvPr/>
        </p:nvCxnSpPr>
        <p:spPr>
          <a:xfrm rot="10800000" flipH="1">
            <a:off x="7161675" y="3420275"/>
            <a:ext cx="3129900" cy="135300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68"/>
          <p:cNvCxnSpPr>
            <a:stCxn id="458" idx="2"/>
          </p:cNvCxnSpPr>
          <p:nvPr/>
        </p:nvCxnSpPr>
        <p:spPr>
          <a:xfrm>
            <a:off x="6044249" y="3457213"/>
            <a:ext cx="42600" cy="879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txBox="1">
            <a:spLocks noGrp="1"/>
          </p:cNvSpPr>
          <p:nvPr>
            <p:ph type="title"/>
          </p:nvPr>
        </p:nvSpPr>
        <p:spPr>
          <a:xfrm>
            <a:off x="1019147" y="193197"/>
            <a:ext cx="10972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Coordination and the Law</a:t>
            </a:r>
            <a:endParaRPr/>
          </a:p>
        </p:txBody>
      </p:sp>
      <p:pic>
        <p:nvPicPr>
          <p:cNvPr id="419" name="Google Shape;419;p66"/>
          <p:cNvPicPr preferRelativeResize="0"/>
          <p:nvPr/>
        </p:nvPicPr>
        <p:blipFill>
          <a:blip r:embed="rId3">
            <a:alphaModFix/>
          </a:blip>
          <a:stretch>
            <a:fillRect/>
          </a:stretch>
        </p:blipFill>
        <p:spPr>
          <a:xfrm>
            <a:off x="1454800" y="2327075"/>
            <a:ext cx="2911551" cy="1933875"/>
          </a:xfrm>
          <a:prstGeom prst="rect">
            <a:avLst/>
          </a:prstGeom>
          <a:noFill/>
          <a:ln>
            <a:noFill/>
          </a:ln>
        </p:spPr>
      </p:pic>
      <p:sp>
        <p:nvSpPr>
          <p:cNvPr id="420" name="Google Shape;420;p66"/>
          <p:cNvSpPr txBox="1"/>
          <p:nvPr/>
        </p:nvSpPr>
        <p:spPr>
          <a:xfrm>
            <a:off x="49925" y="1401450"/>
            <a:ext cx="5921400" cy="7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t>21st Century Community Learning Centers </a:t>
            </a:r>
            <a:endParaRPr sz="1600" b="1"/>
          </a:p>
          <a:p>
            <a:pPr marL="0" lvl="0" indent="0" algn="ctr" rtl="0">
              <a:spcBef>
                <a:spcPts val="0"/>
              </a:spcBef>
              <a:spcAft>
                <a:spcPts val="0"/>
              </a:spcAft>
              <a:buNone/>
            </a:pPr>
            <a:r>
              <a:rPr lang="en-US" sz="1600" b="1"/>
              <a:t>(Title IV B of the Every Student Succeeds Act of 2105)</a:t>
            </a:r>
            <a:endParaRPr sz="1600" b="1"/>
          </a:p>
        </p:txBody>
      </p:sp>
      <p:sp>
        <p:nvSpPr>
          <p:cNvPr id="421" name="Google Shape;421;p66"/>
          <p:cNvSpPr txBox="1"/>
          <p:nvPr/>
        </p:nvSpPr>
        <p:spPr>
          <a:xfrm>
            <a:off x="605875" y="4377825"/>
            <a:ext cx="4395000" cy="15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NEW LANGUAGE on local activity fund uses: “programs that partner with the in-demand fields of the local workforce or build career competencies and career readiness and ensure tha local workforce and career readiness skills are aligned with the Carl D. Perkins Career and Technical Education Act and the Workforce Innovation and Opportunity Act.”</a:t>
            </a:r>
            <a:endParaRPr/>
          </a:p>
          <a:p>
            <a:pPr marL="0" lvl="0" indent="0" algn="l" rtl="0">
              <a:spcBef>
                <a:spcPts val="0"/>
              </a:spcBef>
              <a:spcAft>
                <a:spcPts val="0"/>
              </a:spcAft>
              <a:buNone/>
            </a:pPr>
            <a:r>
              <a:rPr lang="en-US"/>
              <a:t>(Sec. 4205, a, 14) </a:t>
            </a:r>
            <a:endParaRPr/>
          </a:p>
        </p:txBody>
      </p:sp>
      <p:cxnSp>
        <p:nvCxnSpPr>
          <p:cNvPr id="422" name="Google Shape;422;p66"/>
          <p:cNvCxnSpPr/>
          <p:nvPr/>
        </p:nvCxnSpPr>
        <p:spPr>
          <a:xfrm>
            <a:off x="5971175" y="1144100"/>
            <a:ext cx="9900" cy="5751600"/>
          </a:xfrm>
          <a:prstGeom prst="straightConnector1">
            <a:avLst/>
          </a:prstGeom>
          <a:noFill/>
          <a:ln w="9525" cap="flat" cmpd="sng">
            <a:solidFill>
              <a:schemeClr val="dk2"/>
            </a:solidFill>
            <a:prstDash val="solid"/>
            <a:round/>
            <a:headEnd type="none" w="med" len="med"/>
            <a:tailEnd type="none" w="med" len="med"/>
          </a:ln>
        </p:spPr>
      </p:cxnSp>
      <p:sp>
        <p:nvSpPr>
          <p:cNvPr id="423" name="Google Shape;423;p66"/>
          <p:cNvSpPr txBox="1"/>
          <p:nvPr/>
        </p:nvSpPr>
        <p:spPr>
          <a:xfrm>
            <a:off x="5971175" y="1401450"/>
            <a:ext cx="5921400" cy="7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t>Strengthening Career and Technical Education for the 21st Century Act (Perkins V) 2018</a:t>
            </a:r>
            <a:endParaRPr sz="1600" b="1"/>
          </a:p>
        </p:txBody>
      </p:sp>
      <p:sp>
        <p:nvSpPr>
          <p:cNvPr id="424" name="Google Shape;424;p66"/>
          <p:cNvSpPr txBox="1"/>
          <p:nvPr/>
        </p:nvSpPr>
        <p:spPr>
          <a:xfrm>
            <a:off x="6779400" y="4440375"/>
            <a:ext cx="4395000" cy="15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NEW LANGUAGE on eligible uses of local funds: “Sustainable relationships among education business, and industry and other community stakeholders..designed to facilitate the process of continuously updating and aligning programs of study with the skills that are in demand...and in collaboration with...other appropriate organizations including community based and youth-serving organizations”  (Sec. 135, 5, B)</a:t>
            </a:r>
            <a:endParaRPr/>
          </a:p>
        </p:txBody>
      </p:sp>
      <p:pic>
        <p:nvPicPr>
          <p:cNvPr id="425" name="Google Shape;425;p66" descr="http://afterschool.nptoolkit.org/wp-content/uploads/sites/12/2017/07/50SN-An-older-student-with-an-adult-working-on-a-lawnmower.jpg"/>
          <p:cNvPicPr preferRelativeResize="0"/>
          <p:nvPr/>
        </p:nvPicPr>
        <p:blipFill>
          <a:blip r:embed="rId4">
            <a:alphaModFix/>
          </a:blip>
          <a:stretch>
            <a:fillRect/>
          </a:stretch>
        </p:blipFill>
        <p:spPr>
          <a:xfrm>
            <a:off x="7261825" y="2243325"/>
            <a:ext cx="2967385" cy="1972125"/>
          </a:xfrm>
          <a:prstGeom prst="rect">
            <a:avLst/>
          </a:prstGeom>
          <a:noFill/>
          <a:ln>
            <a:noFill/>
          </a:ln>
        </p:spPr>
      </p:pic>
      <p:pic>
        <p:nvPicPr>
          <p:cNvPr id="426" name="Google Shape;426;p66"/>
          <p:cNvPicPr preferRelativeResize="0"/>
          <p:nvPr/>
        </p:nvPicPr>
        <p:blipFill>
          <a:blip r:embed="rId5">
            <a:alphaModFix/>
          </a:blip>
          <a:stretch>
            <a:fillRect/>
          </a:stretch>
        </p:blipFill>
        <p:spPr>
          <a:xfrm>
            <a:off x="5147135" y="2609700"/>
            <a:ext cx="1657990" cy="1657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fade">
                                      <p:cBhvr>
                                        <p:cTn id="12" dur="1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3"/>
                                        </p:tgtEl>
                                        <p:attrNameLst>
                                          <p:attrName>style.visibility</p:attrName>
                                        </p:attrNameLst>
                                      </p:cBhvr>
                                      <p:to>
                                        <p:strVal val="visible"/>
                                      </p:to>
                                    </p:set>
                                    <p:animEffect transition="in" filter="fade">
                                      <p:cBhvr>
                                        <p:cTn id="17" dur="1000"/>
                                        <p:tgtEl>
                                          <p:spTgt spid="4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4"/>
                                        </p:tgtEl>
                                        <p:attrNameLst>
                                          <p:attrName>style.visibility</p:attrName>
                                        </p:attrNameLst>
                                      </p:cBhvr>
                                      <p:to>
                                        <p:strVal val="visible"/>
                                      </p:to>
                                    </p:set>
                                    <p:animEffect transition="in" filter="fade">
                                      <p:cBhvr>
                                        <p:cTn id="22" dur="1000"/>
                                        <p:tgtEl>
                                          <p:spTgt spid="4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6"/>
                                        </p:tgtEl>
                                        <p:attrNameLst>
                                          <p:attrName>style.visibility</p:attrName>
                                        </p:attrNameLst>
                                      </p:cBhvr>
                                      <p:to>
                                        <p:strVal val="visible"/>
                                      </p:to>
                                    </p:set>
                                    <p:animEffect transition="in" filter="fade">
                                      <p:cBhvr>
                                        <p:cTn id="27"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7"/>
          <p:cNvSpPr txBox="1">
            <a:spLocks noGrp="1"/>
          </p:cNvSpPr>
          <p:nvPr>
            <p:ph type="title"/>
          </p:nvPr>
        </p:nvSpPr>
        <p:spPr>
          <a:xfrm>
            <a:off x="1019147" y="193197"/>
            <a:ext cx="10972800" cy="7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Perkins CTE and Afterschool</a:t>
            </a:r>
            <a:endParaRPr/>
          </a:p>
        </p:txBody>
      </p:sp>
      <p:pic>
        <p:nvPicPr>
          <p:cNvPr id="433" name="Google Shape;433;p67"/>
          <p:cNvPicPr preferRelativeResize="0"/>
          <p:nvPr/>
        </p:nvPicPr>
        <p:blipFill>
          <a:blip r:embed="rId3">
            <a:alphaModFix/>
          </a:blip>
          <a:stretch>
            <a:fillRect/>
          </a:stretch>
        </p:blipFill>
        <p:spPr>
          <a:xfrm>
            <a:off x="946675" y="1345850"/>
            <a:ext cx="1184600" cy="1184600"/>
          </a:xfrm>
          <a:prstGeom prst="rect">
            <a:avLst/>
          </a:prstGeom>
          <a:noFill/>
          <a:ln>
            <a:noFill/>
          </a:ln>
        </p:spPr>
      </p:pic>
      <p:sp>
        <p:nvSpPr>
          <p:cNvPr id="434" name="Google Shape;434;p67"/>
          <p:cNvSpPr txBox="1"/>
          <p:nvPr/>
        </p:nvSpPr>
        <p:spPr>
          <a:xfrm>
            <a:off x="476575" y="2653775"/>
            <a:ext cx="26739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Employability Skills</a:t>
            </a:r>
            <a:endParaRPr sz="1800" b="1"/>
          </a:p>
        </p:txBody>
      </p:sp>
      <p:pic>
        <p:nvPicPr>
          <p:cNvPr id="435" name="Google Shape;435;p67"/>
          <p:cNvPicPr preferRelativeResize="0"/>
          <p:nvPr/>
        </p:nvPicPr>
        <p:blipFill>
          <a:blip r:embed="rId4">
            <a:alphaModFix/>
          </a:blip>
          <a:stretch>
            <a:fillRect/>
          </a:stretch>
        </p:blipFill>
        <p:spPr>
          <a:xfrm>
            <a:off x="3739725" y="1345850"/>
            <a:ext cx="1237675" cy="1237675"/>
          </a:xfrm>
          <a:prstGeom prst="rect">
            <a:avLst/>
          </a:prstGeom>
          <a:noFill/>
          <a:ln>
            <a:noFill/>
          </a:ln>
        </p:spPr>
      </p:pic>
      <p:sp>
        <p:nvSpPr>
          <p:cNvPr id="436" name="Google Shape;436;p67"/>
          <p:cNvSpPr txBox="1"/>
          <p:nvPr/>
        </p:nvSpPr>
        <p:spPr>
          <a:xfrm>
            <a:off x="3431974" y="2653775"/>
            <a:ext cx="20484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Career Exposure</a:t>
            </a:r>
            <a:endParaRPr sz="1800" b="1"/>
          </a:p>
        </p:txBody>
      </p:sp>
      <p:pic>
        <p:nvPicPr>
          <p:cNvPr id="437" name="Google Shape;437;p67"/>
          <p:cNvPicPr preferRelativeResize="0"/>
          <p:nvPr/>
        </p:nvPicPr>
        <p:blipFill>
          <a:blip r:embed="rId5">
            <a:alphaModFix/>
          </a:blip>
          <a:stretch>
            <a:fillRect/>
          </a:stretch>
        </p:blipFill>
        <p:spPr>
          <a:xfrm>
            <a:off x="3150475" y="3883025"/>
            <a:ext cx="1382925" cy="1382925"/>
          </a:xfrm>
          <a:prstGeom prst="rect">
            <a:avLst/>
          </a:prstGeom>
          <a:noFill/>
          <a:ln>
            <a:noFill/>
          </a:ln>
        </p:spPr>
      </p:pic>
      <p:sp>
        <p:nvSpPr>
          <p:cNvPr id="438" name="Google Shape;438;p67"/>
          <p:cNvSpPr txBox="1"/>
          <p:nvPr/>
        </p:nvSpPr>
        <p:spPr>
          <a:xfrm>
            <a:off x="2928999" y="5359200"/>
            <a:ext cx="20484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Intermediaries</a:t>
            </a:r>
            <a:endParaRPr sz="1800" b="1"/>
          </a:p>
        </p:txBody>
      </p:sp>
      <p:pic>
        <p:nvPicPr>
          <p:cNvPr id="439" name="Google Shape;439;p67"/>
          <p:cNvPicPr preferRelativeResize="0"/>
          <p:nvPr/>
        </p:nvPicPr>
        <p:blipFill>
          <a:blip r:embed="rId6">
            <a:alphaModFix/>
          </a:blip>
          <a:stretch>
            <a:fillRect/>
          </a:stretch>
        </p:blipFill>
        <p:spPr>
          <a:xfrm>
            <a:off x="6510575" y="1404625"/>
            <a:ext cx="1184600" cy="1184600"/>
          </a:xfrm>
          <a:prstGeom prst="rect">
            <a:avLst/>
          </a:prstGeom>
          <a:noFill/>
          <a:ln>
            <a:noFill/>
          </a:ln>
        </p:spPr>
      </p:pic>
      <p:sp>
        <p:nvSpPr>
          <p:cNvPr id="440" name="Google Shape;440;p67"/>
          <p:cNvSpPr txBox="1"/>
          <p:nvPr/>
        </p:nvSpPr>
        <p:spPr>
          <a:xfrm>
            <a:off x="6168450" y="2653775"/>
            <a:ext cx="2048400" cy="5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Middle Grades</a:t>
            </a:r>
            <a:endParaRPr sz="1800" b="1"/>
          </a:p>
        </p:txBody>
      </p:sp>
      <p:pic>
        <p:nvPicPr>
          <p:cNvPr id="441" name="Google Shape;441;p67"/>
          <p:cNvPicPr preferRelativeResize="0"/>
          <p:nvPr/>
        </p:nvPicPr>
        <p:blipFill>
          <a:blip r:embed="rId7">
            <a:alphaModFix/>
          </a:blip>
          <a:stretch>
            <a:fillRect/>
          </a:stretch>
        </p:blipFill>
        <p:spPr>
          <a:xfrm>
            <a:off x="9498200" y="1248938"/>
            <a:ext cx="1431500" cy="1431500"/>
          </a:xfrm>
          <a:prstGeom prst="rect">
            <a:avLst/>
          </a:prstGeom>
          <a:noFill/>
          <a:ln>
            <a:noFill/>
          </a:ln>
        </p:spPr>
      </p:pic>
      <p:sp>
        <p:nvSpPr>
          <p:cNvPr id="442" name="Google Shape;442;p67"/>
          <p:cNvSpPr txBox="1"/>
          <p:nvPr/>
        </p:nvSpPr>
        <p:spPr>
          <a:xfrm>
            <a:off x="8904925" y="2653775"/>
            <a:ext cx="2580300" cy="5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Non-traditional Fields</a:t>
            </a:r>
            <a:endParaRPr sz="1800" b="1"/>
          </a:p>
        </p:txBody>
      </p:sp>
      <p:pic>
        <p:nvPicPr>
          <p:cNvPr id="443" name="Google Shape;443;p67"/>
          <p:cNvPicPr preferRelativeResize="0"/>
          <p:nvPr/>
        </p:nvPicPr>
        <p:blipFill>
          <a:blip r:embed="rId8">
            <a:alphaModFix/>
          </a:blip>
          <a:stretch>
            <a:fillRect/>
          </a:stretch>
        </p:blipFill>
        <p:spPr>
          <a:xfrm>
            <a:off x="7018700" y="3883025"/>
            <a:ext cx="1382925" cy="1382925"/>
          </a:xfrm>
          <a:prstGeom prst="rect">
            <a:avLst/>
          </a:prstGeom>
          <a:noFill/>
          <a:ln>
            <a:noFill/>
          </a:ln>
        </p:spPr>
      </p:pic>
      <p:sp>
        <p:nvSpPr>
          <p:cNvPr id="444" name="Google Shape;444;p67"/>
          <p:cNvSpPr txBox="1"/>
          <p:nvPr/>
        </p:nvSpPr>
        <p:spPr>
          <a:xfrm>
            <a:off x="7093350" y="5359200"/>
            <a:ext cx="15348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Innovation</a:t>
            </a:r>
            <a:endParaRPr sz="1800" b="1"/>
          </a:p>
        </p:txBody>
      </p:sp>
      <p:cxnSp>
        <p:nvCxnSpPr>
          <p:cNvPr id="445" name="Google Shape;445;p67"/>
          <p:cNvCxnSpPr/>
          <p:nvPr/>
        </p:nvCxnSpPr>
        <p:spPr>
          <a:xfrm>
            <a:off x="8300" y="3437950"/>
            <a:ext cx="12223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9"/>
          <p:cNvSpPr txBox="1">
            <a:spLocks noGrp="1"/>
          </p:cNvSpPr>
          <p:nvPr>
            <p:ph type="ctrTitle"/>
          </p:nvPr>
        </p:nvSpPr>
        <p:spPr>
          <a:xfrm>
            <a:off x="965592" y="2549865"/>
            <a:ext cx="10363200" cy="109709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PT Sans"/>
              <a:buNone/>
            </a:pPr>
            <a:r>
              <a:rPr lang="en-US" sz="3600" b="1"/>
              <a:t>Understanding Perkins V</a:t>
            </a:r>
            <a:endParaRPr sz="3600" b="1"/>
          </a:p>
        </p:txBody>
      </p:sp>
      <p:sp>
        <p:nvSpPr>
          <p:cNvPr id="469" name="Google Shape;469;p69"/>
          <p:cNvSpPr txBox="1">
            <a:spLocks noGrp="1"/>
          </p:cNvSpPr>
          <p:nvPr>
            <p:ph type="subTitle" idx="1"/>
          </p:nvPr>
        </p:nvSpPr>
        <p:spPr>
          <a:xfrm>
            <a:off x="1575192" y="404344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SzPts val="2590"/>
              <a:buNone/>
            </a:pPr>
            <a:endParaRPr sz="2590" i="1"/>
          </a:p>
          <a:p>
            <a:pPr marL="0" lvl="0" indent="0" algn="ctr" rtl="0">
              <a:lnSpc>
                <a:spcPct val="70000"/>
              </a:lnSpc>
              <a:spcBef>
                <a:spcPts val="1000"/>
              </a:spcBef>
              <a:spcAft>
                <a:spcPts val="0"/>
              </a:spcAft>
              <a:buSzPts val="2590"/>
              <a:buNone/>
            </a:pPr>
            <a:r>
              <a:rPr lang="en-US" sz="2590" i="1"/>
              <a:t>Austin Estes, Senior Policy Associate</a:t>
            </a:r>
            <a:endParaRPr/>
          </a:p>
          <a:p>
            <a:pPr marL="0" lvl="0" indent="0" algn="ctr" rtl="0">
              <a:lnSpc>
                <a:spcPct val="70000"/>
              </a:lnSpc>
              <a:spcBef>
                <a:spcPts val="1000"/>
              </a:spcBef>
              <a:spcAft>
                <a:spcPts val="0"/>
              </a:spcAft>
              <a:buSzPts val="2590"/>
              <a:buNone/>
            </a:pPr>
            <a:r>
              <a:rPr lang="en-US" sz="2590" i="1"/>
              <a:t>Advance CTE </a:t>
            </a:r>
            <a:endParaRPr sz="2590" i="1"/>
          </a:p>
          <a:p>
            <a:pPr marL="0" lvl="0" indent="0" algn="ctr" rtl="0">
              <a:lnSpc>
                <a:spcPct val="70000"/>
              </a:lnSpc>
              <a:spcBef>
                <a:spcPts val="1000"/>
              </a:spcBef>
              <a:spcAft>
                <a:spcPts val="0"/>
              </a:spcAft>
              <a:buSzPts val="2590"/>
              <a:buNone/>
            </a:pPr>
            <a:r>
              <a:rPr lang="en-US" sz="2590" i="1"/>
              <a:t>February 26, 2019</a:t>
            </a:r>
            <a:endParaRPr sz="2590" i="1"/>
          </a:p>
          <a:p>
            <a:pPr marL="0" lvl="0" indent="0" algn="ctr" rtl="0">
              <a:lnSpc>
                <a:spcPct val="70000"/>
              </a:lnSpc>
              <a:spcBef>
                <a:spcPts val="1000"/>
              </a:spcBef>
              <a:spcAft>
                <a:spcPts val="0"/>
              </a:spcAft>
              <a:buSzPts val="2220"/>
              <a:buNone/>
            </a:pPr>
            <a:endParaRPr sz="222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r>
              <a:rPr lang="en-US"/>
              <a:t>Setting a Vision for Career Readiness</a:t>
            </a:r>
            <a:endParaRPr/>
          </a:p>
        </p:txBody>
      </p:sp>
      <p:pic>
        <p:nvPicPr>
          <p:cNvPr id="476" name="Google Shape;476;p70"/>
          <p:cNvPicPr preferRelativeResize="0"/>
          <p:nvPr/>
        </p:nvPicPr>
        <p:blipFill rotWithShape="1">
          <a:blip r:embed="rId3">
            <a:alphaModFix/>
          </a:blip>
          <a:srcRect/>
          <a:stretch/>
        </p:blipFill>
        <p:spPr>
          <a:xfrm>
            <a:off x="457315" y="2391009"/>
            <a:ext cx="2857888" cy="3673448"/>
          </a:xfrm>
          <a:prstGeom prst="rect">
            <a:avLst/>
          </a:prstGeom>
          <a:noFill/>
          <a:ln>
            <a:noFill/>
          </a:ln>
          <a:effectLst>
            <a:outerShdw blurRad="50800" dist="38100" dir="2700000" algn="tl" rotWithShape="0">
              <a:srgbClr val="000000">
                <a:alpha val="40000"/>
              </a:srgbClr>
            </a:outerShdw>
          </a:effectLst>
        </p:spPr>
      </p:pic>
      <p:sp>
        <p:nvSpPr>
          <p:cNvPr id="477" name="Google Shape;477;p70"/>
          <p:cNvSpPr txBox="1">
            <a:spLocks noGrp="1"/>
          </p:cNvSpPr>
          <p:nvPr>
            <p:ph type="body" idx="1"/>
          </p:nvPr>
        </p:nvSpPr>
        <p:spPr>
          <a:xfrm>
            <a:off x="4477063" y="2391009"/>
            <a:ext cx="6876737" cy="3785953"/>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2210"/>
              <a:buChar char="•"/>
            </a:pPr>
            <a:r>
              <a:rPr lang="en-US" sz="2210"/>
              <a:t>All CTE programs are held to the highest standards of excellence.</a:t>
            </a:r>
            <a:endParaRPr/>
          </a:p>
          <a:p>
            <a:pPr marL="228600" lvl="0" indent="-228600" algn="l" rtl="0">
              <a:lnSpc>
                <a:spcPct val="80000"/>
              </a:lnSpc>
              <a:spcBef>
                <a:spcPts val="1800"/>
              </a:spcBef>
              <a:spcAft>
                <a:spcPts val="0"/>
              </a:spcAft>
              <a:buSzPts val="2210"/>
              <a:buChar char="•"/>
            </a:pPr>
            <a:r>
              <a:rPr lang="en-US" sz="2210"/>
              <a:t>All learners are empowered to choose a meaningful education and career. </a:t>
            </a:r>
            <a:endParaRPr/>
          </a:p>
          <a:p>
            <a:pPr marL="228600" lvl="0" indent="-228600" algn="l" rtl="0">
              <a:lnSpc>
                <a:spcPct val="80000"/>
              </a:lnSpc>
              <a:spcBef>
                <a:spcPts val="1800"/>
              </a:spcBef>
              <a:spcAft>
                <a:spcPts val="0"/>
              </a:spcAft>
              <a:buSzPts val="2210"/>
              <a:buChar char="•"/>
            </a:pPr>
            <a:r>
              <a:rPr lang="en-US" sz="2210"/>
              <a:t>All learning is personalized and flexible.</a:t>
            </a:r>
            <a:endParaRPr/>
          </a:p>
          <a:p>
            <a:pPr marL="228600" lvl="0" indent="-228600" algn="l" rtl="0">
              <a:lnSpc>
                <a:spcPct val="80000"/>
              </a:lnSpc>
              <a:spcBef>
                <a:spcPts val="1800"/>
              </a:spcBef>
              <a:spcAft>
                <a:spcPts val="0"/>
              </a:spcAft>
              <a:buSzPts val="2210"/>
              <a:buChar char="•"/>
            </a:pPr>
            <a:r>
              <a:rPr lang="en-US" sz="2210"/>
              <a:t>All learning is facilitated by knowledgeable experts. </a:t>
            </a:r>
            <a:endParaRPr/>
          </a:p>
          <a:p>
            <a:pPr marL="228600" lvl="0" indent="-228600" algn="l" rtl="0">
              <a:lnSpc>
                <a:spcPct val="80000"/>
              </a:lnSpc>
              <a:spcBef>
                <a:spcPts val="1800"/>
              </a:spcBef>
              <a:spcAft>
                <a:spcPts val="0"/>
              </a:spcAft>
              <a:buSzPts val="2210"/>
              <a:buChar char="•"/>
            </a:pPr>
            <a:r>
              <a:rPr lang="en-US" sz="2210"/>
              <a:t>All systems work together to put learner success first. </a:t>
            </a:r>
            <a:endParaRPr/>
          </a:p>
          <a:p>
            <a:pPr marL="228600" lvl="0" indent="-170815" algn="l" rtl="0">
              <a:lnSpc>
                <a:spcPct val="70000"/>
              </a:lnSpc>
              <a:spcBef>
                <a:spcPts val="2800"/>
              </a:spcBef>
              <a:spcAft>
                <a:spcPts val="0"/>
              </a:spcAft>
              <a:buSzPts val="910"/>
              <a:buNone/>
            </a:pPr>
            <a:endParaRPr sz="91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T Sans"/>
              <a:buNone/>
            </a:pPr>
            <a:endParaRPr/>
          </a:p>
        </p:txBody>
      </p:sp>
      <p:sp>
        <p:nvSpPr>
          <p:cNvPr id="483" name="Google Shape;483;p71"/>
          <p:cNvSpPr txBox="1">
            <a:spLocks noGrp="1"/>
          </p:cNvSpPr>
          <p:nvPr>
            <p:ph type="body" idx="1"/>
          </p:nvPr>
        </p:nvSpPr>
        <p:spPr>
          <a:xfrm>
            <a:off x="838200" y="1990165"/>
            <a:ext cx="10515600" cy="41867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200"/>
              <a:buNone/>
            </a:pPr>
            <a:r>
              <a:rPr lang="en-US" sz="3200" i="1"/>
              <a:t>Perkins is a lever – one of many – that can be used to achieve your state’s vision for career readiness </a:t>
            </a:r>
            <a:endParaRPr sz="3200" i="1"/>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dvance CTE theme">
      <a:dk1>
        <a:srgbClr val="000000"/>
      </a:dk1>
      <a:lt1>
        <a:srgbClr val="FFFFFF"/>
      </a:lt1>
      <a:dk2>
        <a:srgbClr val="44546A"/>
      </a:dk2>
      <a:lt2>
        <a:srgbClr val="E7E6E6"/>
      </a:lt2>
      <a:accent1>
        <a:srgbClr val="7AB800"/>
      </a:accent1>
      <a:accent2>
        <a:srgbClr val="FF6D14"/>
      </a:accent2>
      <a:accent3>
        <a:srgbClr val="009AA6"/>
      </a:accent3>
      <a:accent4>
        <a:srgbClr val="FFFFFF"/>
      </a:accent4>
      <a:accent5>
        <a:srgbClr val="FFFFFF"/>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TotalTime>
  <Words>1648</Words>
  <Application>Microsoft Office PowerPoint</Application>
  <PresentationFormat>Widescreen</PresentationFormat>
  <Paragraphs>273</Paragraphs>
  <Slides>44</Slides>
  <Notes>43</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44</vt:i4>
      </vt:variant>
    </vt:vector>
  </HeadingPairs>
  <TitlesOfParts>
    <vt:vector size="56" baseType="lpstr">
      <vt:lpstr>Calibri</vt:lpstr>
      <vt:lpstr>PT Sans</vt:lpstr>
      <vt:lpstr>Overlock</vt:lpstr>
      <vt:lpstr>Noto Sans Symbols</vt:lpstr>
      <vt:lpstr>Arial</vt:lpstr>
      <vt:lpstr>Custom Design</vt:lpstr>
      <vt:lpstr>4_Office Theme</vt:lpstr>
      <vt:lpstr>Office Theme</vt:lpstr>
      <vt:lpstr>Educational subjects 16x9</vt:lpstr>
      <vt:lpstr>5_Office Theme</vt:lpstr>
      <vt:lpstr>Office Theme</vt:lpstr>
      <vt:lpstr>Office Theme</vt:lpstr>
      <vt:lpstr>Poll</vt:lpstr>
      <vt:lpstr>Afterschool Programs –  Important partners in CTE Planning and Implementation</vt:lpstr>
      <vt:lpstr>Housekeeping Notes</vt:lpstr>
      <vt:lpstr>Agenda</vt:lpstr>
      <vt:lpstr>Coordination and the Law</vt:lpstr>
      <vt:lpstr>Perkins CTE and Afterschool</vt:lpstr>
      <vt:lpstr>Understanding Perkins V</vt:lpstr>
      <vt:lpstr>Setting a Vision for Career Readiness</vt:lpstr>
      <vt:lpstr>PowerPoint Presentation</vt:lpstr>
      <vt:lpstr>What is the Perkins Act? </vt:lpstr>
      <vt:lpstr>CTE in the U.S.</vt:lpstr>
      <vt:lpstr>Perkins V</vt:lpstr>
      <vt:lpstr>Perkins V</vt:lpstr>
      <vt:lpstr>State Plan Development &amp; Submission Process</vt:lpstr>
      <vt:lpstr>Major Tenets of Perkins V</vt:lpstr>
      <vt:lpstr>Perkins V Key Opportunities</vt:lpstr>
      <vt:lpstr>Join the Campaign to Double the Investment in CTE</vt:lpstr>
      <vt:lpstr>Learn More</vt:lpstr>
      <vt:lpstr>Questions?</vt:lpstr>
      <vt:lpstr>Zelda Quiller Waymer</vt:lpstr>
      <vt:lpstr>Profile of the South Carolina Graduate</vt:lpstr>
      <vt:lpstr>Suite of Digital Badges</vt:lpstr>
      <vt:lpstr>Claflin University Biomedical/Biomaterial Research Summer Internship</vt:lpstr>
      <vt:lpstr>ACT Now  Perkins CTE Work</vt:lpstr>
      <vt:lpstr>Timeline/Overview</vt:lpstr>
      <vt:lpstr>Increase STEM/Workforce Engagement</vt:lpstr>
      <vt:lpstr>Perkins Listening Tour</vt:lpstr>
      <vt:lpstr>STEM Guiding Team</vt:lpstr>
      <vt:lpstr>External Stakeholders Planning Group</vt:lpstr>
      <vt:lpstr>Illinois Planning Timeline</vt:lpstr>
      <vt:lpstr>Contact Information</vt:lpstr>
      <vt:lpstr>Jeff Cole</vt:lpstr>
      <vt:lpstr>Afterschool Career Curriculum Guides</vt:lpstr>
      <vt:lpstr>PowerPoint Presentation</vt:lpstr>
      <vt:lpstr>Chris Neitzey  Director of STEM Initiatives, Afterschool Alliance</vt:lpstr>
      <vt:lpstr>  Engaging your State CTE Director as a Statewide Afterschool Network</vt:lpstr>
      <vt:lpstr>PowerPoint Presentation</vt:lpstr>
      <vt:lpstr>PowerPoint Presentation</vt:lpstr>
      <vt:lpstr>PowerPoint Presentation</vt:lpstr>
      <vt:lpstr>PowerPoint Presentation</vt:lpstr>
      <vt:lpstr>PowerPoint Presentation</vt:lpstr>
      <vt:lpstr>Q&amp;A</vt:lpstr>
      <vt:lpstr>Thank you!</vt:lpstr>
      <vt:lpstr>Youth Serving Organizations Play a Role in CTE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dc:title>
  <dc:creator>Jillian Luchner</dc:creator>
  <cp:lastModifiedBy>Jillian Luchner</cp:lastModifiedBy>
  <cp:revision>3</cp:revision>
  <dcterms:modified xsi:type="dcterms:W3CDTF">2019-02-26T17:15:40Z</dcterms:modified>
</cp:coreProperties>
</file>